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r">
              <a:lnSpc>
                <a:spcPct val="100000"/>
              </a:lnSpc>
            </a:pPr>
            <a:fld id="{C5291910-0A91-4698-872A-1CF1FCED7D3F}" type="slidenum">
              <a:rPr lang="ru-RU" sz="1400" b="0" strike="noStrike" spc="-1">
                <a:solidFill>
                  <a:srgbClr val="000000"/>
                </a:solidFill>
                <a:latin typeface="Arial"/>
              </a:rPr>
              <a:pPr algn="r">
                <a:lnSpc>
                  <a:spcPct val="100000"/>
                </a:lnSpc>
              </a:pPr>
              <a:t>‹#›</a:t>
            </a:fld>
            <a:endParaRPr lang="en-US" sz="1400" b="0" strike="noStrike" spc="-1">
              <a:solidFill>
                <a:srgbClr val="000000"/>
              </a:solidFill>
              <a:latin typeface="Comic Sans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png"/><Relationship Id="rId7" Type="http://schemas.openxmlformats.org/officeDocument/2006/relationships/image" Target="../media/image2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righttop_image[1]"/>
          <p:cNvPicPr/>
          <p:nvPr/>
        </p:nvPicPr>
        <p:blipFill>
          <a:blip r:embed="rId2" cstate="print"/>
          <a:stretch/>
        </p:blipFill>
        <p:spPr>
          <a:xfrm>
            <a:off x="7305840" y="0"/>
            <a:ext cx="1838160" cy="1914480"/>
          </a:xfrm>
          <a:prstGeom prst="rect">
            <a:avLst/>
          </a:prstGeom>
          <a:ln>
            <a:noFill/>
          </a:ln>
        </p:spPr>
      </p:pic>
      <p:pic>
        <p:nvPicPr>
          <p:cNvPr id="42" name="Picture 3" descr="lefttop_image[1]"/>
          <p:cNvPicPr/>
          <p:nvPr/>
        </p:nvPicPr>
        <p:blipFill>
          <a:blip r:embed="rId3" cstate="print"/>
          <a:stretch/>
        </p:blipFill>
        <p:spPr>
          <a:xfrm>
            <a:off x="0" y="0"/>
            <a:ext cx="1914480" cy="1838160"/>
          </a:xfrm>
          <a:prstGeom prst="rect">
            <a:avLst/>
          </a:prstGeom>
          <a:ln>
            <a:noFill/>
          </a:ln>
        </p:spPr>
      </p:pic>
      <p:pic>
        <p:nvPicPr>
          <p:cNvPr id="43" name="Picture 4" descr="rightdown_image[1]"/>
          <p:cNvPicPr/>
          <p:nvPr/>
        </p:nvPicPr>
        <p:blipFill>
          <a:blip r:embed="rId4" cstate="print"/>
          <a:stretch/>
        </p:blipFill>
        <p:spPr>
          <a:xfrm>
            <a:off x="7229520" y="5019840"/>
            <a:ext cx="1914480" cy="1838160"/>
          </a:xfrm>
          <a:prstGeom prst="rect">
            <a:avLst/>
          </a:prstGeom>
          <a:ln>
            <a:noFill/>
          </a:ln>
        </p:spPr>
      </p:pic>
      <p:pic>
        <p:nvPicPr>
          <p:cNvPr id="44" name="Picture 5" descr="leftdown_image[1]"/>
          <p:cNvPicPr/>
          <p:nvPr/>
        </p:nvPicPr>
        <p:blipFill>
          <a:blip r:embed="rId5" cstate="print"/>
          <a:stretch/>
        </p:blipFill>
        <p:spPr>
          <a:xfrm>
            <a:off x="0" y="4648320"/>
            <a:ext cx="2122560" cy="2209680"/>
          </a:xfrm>
          <a:prstGeom prst="rect">
            <a:avLst/>
          </a:prstGeom>
          <a:ln>
            <a:noFill/>
          </a:ln>
        </p:spPr>
      </p:pic>
      <p:sp>
        <p:nvSpPr>
          <p:cNvPr id="45" name="TextShape 1"/>
          <p:cNvSpPr txBox="1"/>
          <p:nvPr/>
        </p:nvSpPr>
        <p:spPr>
          <a:xfrm>
            <a:off x="762120" y="3733920"/>
            <a:ext cx="7772400" cy="31240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333399"/>
                </a:solidFill>
                <a:latin typeface="Comic Sans MS"/>
              </a:rPr>
              <a:t>Народные промыслы России</a:t>
            </a:r>
            <a:r>
              <a:t/>
            </a:r>
            <a:br/>
            <a:r>
              <a:t/>
            </a:r>
            <a:br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TextShape 2"/>
          <p:cNvSpPr txBox="1"/>
          <p:nvPr/>
        </p:nvSpPr>
        <p:spPr>
          <a:xfrm>
            <a:off x="1295280" y="1828800"/>
            <a:ext cx="6400800" cy="1752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1349"/>
              </a:spcBef>
            </a:pPr>
            <a:r>
              <a:rPr lang="ru-RU" sz="5400" b="1" strike="noStrike" spc="-1">
                <a:solidFill>
                  <a:srgbClr val="333399"/>
                </a:solidFill>
                <a:latin typeface="Comic Sans MS"/>
              </a:rPr>
              <a:t>Синие цветы гжели</a:t>
            </a:r>
            <a:endParaRPr lang="en-US" sz="5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7" name="Picture 8" descr="mainimage[1]"/>
          <p:cNvPicPr/>
          <p:nvPr/>
        </p:nvPicPr>
        <p:blipFill>
          <a:blip r:embed="rId6" cstate="print"/>
          <a:stretch/>
        </p:blipFill>
        <p:spPr>
          <a:xfrm>
            <a:off x="2057400" y="0"/>
            <a:ext cx="5181480" cy="1838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2" descr="leftdown_image[1]"/>
          <p:cNvPicPr/>
          <p:nvPr/>
        </p:nvPicPr>
        <p:blipFill>
          <a:blip r:embed="rId2" cstate="print"/>
          <a:stretch/>
        </p:blipFill>
        <p:spPr>
          <a:xfrm>
            <a:off x="0" y="4943520"/>
            <a:ext cx="1838160" cy="1914480"/>
          </a:xfrm>
          <a:prstGeom prst="rect">
            <a:avLst/>
          </a:prstGeom>
          <a:ln>
            <a:noFill/>
          </a:ln>
        </p:spPr>
      </p:pic>
      <p:pic>
        <p:nvPicPr>
          <p:cNvPr id="97" name="Picture 3" descr="lefttop_image[1]"/>
          <p:cNvPicPr/>
          <p:nvPr/>
        </p:nvPicPr>
        <p:blipFill>
          <a:blip r:embed="rId3" cstate="print"/>
          <a:stretch/>
        </p:blipFill>
        <p:spPr>
          <a:xfrm>
            <a:off x="0" y="0"/>
            <a:ext cx="1914480" cy="1838160"/>
          </a:xfrm>
          <a:prstGeom prst="rect">
            <a:avLst/>
          </a:prstGeom>
          <a:ln>
            <a:noFill/>
          </a:ln>
        </p:spPr>
      </p:pic>
      <p:pic>
        <p:nvPicPr>
          <p:cNvPr id="98" name="Picture 4" descr="righttop_image[1]"/>
          <p:cNvPicPr/>
          <p:nvPr/>
        </p:nvPicPr>
        <p:blipFill>
          <a:blip r:embed="rId4" cstate="print"/>
          <a:stretch/>
        </p:blipFill>
        <p:spPr>
          <a:xfrm>
            <a:off x="7305840" y="0"/>
            <a:ext cx="1838160" cy="1914480"/>
          </a:xfrm>
          <a:prstGeom prst="rect">
            <a:avLst/>
          </a:prstGeom>
          <a:ln>
            <a:noFill/>
          </a:ln>
        </p:spPr>
      </p:pic>
      <p:pic>
        <p:nvPicPr>
          <p:cNvPr id="99" name="Picture 5" descr="rightdown_image[1]"/>
          <p:cNvPicPr/>
          <p:nvPr/>
        </p:nvPicPr>
        <p:blipFill>
          <a:blip r:embed="rId5" cstate="print"/>
          <a:stretch/>
        </p:blipFill>
        <p:spPr>
          <a:xfrm>
            <a:off x="7229520" y="5019840"/>
            <a:ext cx="1914480" cy="1838160"/>
          </a:xfrm>
          <a:prstGeom prst="rect">
            <a:avLst/>
          </a:prstGeom>
          <a:ln>
            <a:noFill/>
          </a:ln>
        </p:spPr>
      </p:pic>
      <p:sp>
        <p:nvSpPr>
          <p:cNvPr id="100" name="TextShape 1"/>
          <p:cNvSpPr txBox="1"/>
          <p:nvPr/>
        </p:nvSpPr>
        <p:spPr>
          <a:xfrm>
            <a:off x="1371240" y="152280"/>
            <a:ext cx="6705720" cy="1447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2720" indent="-342720" algn="ctr">
              <a:lnSpc>
                <a:spcPct val="100000"/>
              </a:lnSpc>
              <a:spcBef>
                <a:spcPts val="899"/>
              </a:spcBef>
            </a:pPr>
            <a:r>
              <a:rPr lang="ru-RU" sz="3600" b="0" strike="noStrike" spc="-1">
                <a:solidFill>
                  <a:srgbClr val="333399"/>
                </a:solidFill>
                <a:latin typeface="Comic Sans MS"/>
              </a:rPr>
              <a:t>великолепные подносы,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1" name="Picture 8" descr="50533634_1642"/>
          <p:cNvPicPr/>
          <p:nvPr/>
        </p:nvPicPr>
        <p:blipFill>
          <a:blip r:embed="rId6" cstate="print"/>
          <a:stretch/>
        </p:blipFill>
        <p:spPr>
          <a:xfrm>
            <a:off x="914400" y="1066680"/>
            <a:ext cx="7543800" cy="4773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2" descr="leftdown_image[1]"/>
          <p:cNvPicPr/>
          <p:nvPr/>
        </p:nvPicPr>
        <p:blipFill>
          <a:blip r:embed="rId2" cstate="print"/>
          <a:stretch/>
        </p:blipFill>
        <p:spPr>
          <a:xfrm>
            <a:off x="0" y="4943520"/>
            <a:ext cx="1838160" cy="1914480"/>
          </a:xfrm>
          <a:prstGeom prst="rect">
            <a:avLst/>
          </a:prstGeom>
          <a:ln>
            <a:noFill/>
          </a:ln>
        </p:spPr>
      </p:pic>
      <p:pic>
        <p:nvPicPr>
          <p:cNvPr id="103" name="Picture 3" descr="lefttop_image[1]"/>
          <p:cNvPicPr/>
          <p:nvPr/>
        </p:nvPicPr>
        <p:blipFill>
          <a:blip r:embed="rId3" cstate="print"/>
          <a:stretch/>
        </p:blipFill>
        <p:spPr>
          <a:xfrm>
            <a:off x="0" y="0"/>
            <a:ext cx="1914480" cy="1838160"/>
          </a:xfrm>
          <a:prstGeom prst="rect">
            <a:avLst/>
          </a:prstGeom>
          <a:ln>
            <a:noFill/>
          </a:ln>
        </p:spPr>
      </p:pic>
      <p:pic>
        <p:nvPicPr>
          <p:cNvPr id="104" name="Picture 4" descr="righttop_image[1]"/>
          <p:cNvPicPr/>
          <p:nvPr/>
        </p:nvPicPr>
        <p:blipFill>
          <a:blip r:embed="rId4" cstate="print"/>
          <a:stretch/>
        </p:blipFill>
        <p:spPr>
          <a:xfrm>
            <a:off x="7305840" y="0"/>
            <a:ext cx="1838160" cy="1914480"/>
          </a:xfrm>
          <a:prstGeom prst="rect">
            <a:avLst/>
          </a:prstGeom>
          <a:ln>
            <a:noFill/>
          </a:ln>
        </p:spPr>
      </p:pic>
      <p:pic>
        <p:nvPicPr>
          <p:cNvPr id="105" name="Picture 5" descr="rightdown_image[1]"/>
          <p:cNvPicPr/>
          <p:nvPr/>
        </p:nvPicPr>
        <p:blipFill>
          <a:blip r:embed="rId5" cstate="print"/>
          <a:stretch/>
        </p:blipFill>
        <p:spPr>
          <a:xfrm>
            <a:off x="7229520" y="5019840"/>
            <a:ext cx="1914480" cy="1838160"/>
          </a:xfrm>
          <a:prstGeom prst="rect">
            <a:avLst/>
          </a:prstGeom>
          <a:ln>
            <a:noFill/>
          </a:ln>
        </p:spPr>
      </p:pic>
      <p:sp>
        <p:nvSpPr>
          <p:cNvPr id="106" name="TextShape 1"/>
          <p:cNvSpPr txBox="1"/>
          <p:nvPr/>
        </p:nvSpPr>
        <p:spPr>
          <a:xfrm>
            <a:off x="609480" y="228600"/>
            <a:ext cx="8229600" cy="8380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2720" indent="-342720" algn="ctr">
              <a:lnSpc>
                <a:spcPct val="100000"/>
              </a:lnSpc>
              <a:spcBef>
                <a:spcPts val="998"/>
              </a:spcBef>
            </a:pPr>
            <a:r>
              <a:rPr lang="ru-RU" sz="4000" b="0" strike="noStrike" spc="-1">
                <a:solidFill>
                  <a:srgbClr val="333399"/>
                </a:solidFill>
                <a:latin typeface="Comic Sans MS"/>
              </a:rPr>
              <a:t>разделочные доски,</a:t>
            </a: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7" name="Picture 9" descr="50533594_673"/>
          <p:cNvPicPr/>
          <p:nvPr/>
        </p:nvPicPr>
        <p:blipFill>
          <a:blip r:embed="rId6" cstate="print"/>
          <a:stretch/>
        </p:blipFill>
        <p:spPr>
          <a:xfrm>
            <a:off x="2666880" y="914400"/>
            <a:ext cx="3891240" cy="5791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2" descr="leftdown_image[1]"/>
          <p:cNvPicPr/>
          <p:nvPr/>
        </p:nvPicPr>
        <p:blipFill>
          <a:blip r:embed="rId2" cstate="print"/>
          <a:stretch/>
        </p:blipFill>
        <p:spPr>
          <a:xfrm>
            <a:off x="0" y="4943520"/>
            <a:ext cx="1838160" cy="1914480"/>
          </a:xfrm>
          <a:prstGeom prst="rect">
            <a:avLst/>
          </a:prstGeom>
          <a:ln>
            <a:noFill/>
          </a:ln>
        </p:spPr>
      </p:pic>
      <p:pic>
        <p:nvPicPr>
          <p:cNvPr id="109" name="Picture 3" descr="lefttop_image[1]"/>
          <p:cNvPicPr/>
          <p:nvPr/>
        </p:nvPicPr>
        <p:blipFill>
          <a:blip r:embed="rId3" cstate="print"/>
          <a:stretch/>
        </p:blipFill>
        <p:spPr>
          <a:xfrm>
            <a:off x="0" y="0"/>
            <a:ext cx="1914480" cy="1838160"/>
          </a:xfrm>
          <a:prstGeom prst="rect">
            <a:avLst/>
          </a:prstGeom>
          <a:ln>
            <a:noFill/>
          </a:ln>
        </p:spPr>
      </p:pic>
      <p:pic>
        <p:nvPicPr>
          <p:cNvPr id="110" name="Picture 4" descr="righttop_image[1]"/>
          <p:cNvPicPr/>
          <p:nvPr/>
        </p:nvPicPr>
        <p:blipFill>
          <a:blip r:embed="rId4" cstate="print"/>
          <a:stretch/>
        </p:blipFill>
        <p:spPr>
          <a:xfrm>
            <a:off x="7305840" y="0"/>
            <a:ext cx="1838160" cy="1914480"/>
          </a:xfrm>
          <a:prstGeom prst="rect">
            <a:avLst/>
          </a:prstGeom>
          <a:ln>
            <a:noFill/>
          </a:ln>
        </p:spPr>
      </p:pic>
      <p:pic>
        <p:nvPicPr>
          <p:cNvPr id="111" name="Picture 5" descr="rightdown_image[1]"/>
          <p:cNvPicPr/>
          <p:nvPr/>
        </p:nvPicPr>
        <p:blipFill>
          <a:blip r:embed="rId5" cstate="print"/>
          <a:stretch/>
        </p:blipFill>
        <p:spPr>
          <a:xfrm>
            <a:off x="7229520" y="5019840"/>
            <a:ext cx="1914480" cy="1838160"/>
          </a:xfrm>
          <a:prstGeom prst="rect">
            <a:avLst/>
          </a:prstGeom>
          <a:ln>
            <a:noFill/>
          </a:ln>
        </p:spPr>
      </p:pic>
      <p:sp>
        <p:nvSpPr>
          <p:cNvPr id="112" name="TextShape 1"/>
          <p:cNvSpPr txBox="1"/>
          <p:nvPr/>
        </p:nvSpPr>
        <p:spPr>
          <a:xfrm>
            <a:off x="533520" y="380520"/>
            <a:ext cx="8229600" cy="8384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2720" indent="-342720" algn="ctr">
              <a:lnSpc>
                <a:spcPct val="100000"/>
              </a:lnSpc>
              <a:spcBef>
                <a:spcPts val="899"/>
              </a:spcBef>
            </a:pPr>
            <a:r>
              <a:rPr lang="ru-RU" sz="3600" b="0" strike="noStrike" spc="-1">
                <a:solidFill>
                  <a:srgbClr val="333399"/>
                </a:solidFill>
                <a:latin typeface="Comic Sans MS"/>
              </a:rPr>
              <a:t>фигурки людей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3" name="Picture 8" descr="50535038_11082009133730_G2298"/>
          <p:cNvPicPr/>
          <p:nvPr/>
        </p:nvPicPr>
        <p:blipFill>
          <a:blip r:embed="rId6" cstate="print"/>
          <a:stretch/>
        </p:blipFill>
        <p:spPr>
          <a:xfrm>
            <a:off x="1752480" y="1333440"/>
            <a:ext cx="5981760" cy="5524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2" descr="leftdown_image[1]"/>
          <p:cNvPicPr/>
          <p:nvPr/>
        </p:nvPicPr>
        <p:blipFill>
          <a:blip r:embed="rId2" cstate="print"/>
          <a:stretch/>
        </p:blipFill>
        <p:spPr>
          <a:xfrm>
            <a:off x="0" y="4943520"/>
            <a:ext cx="1838160" cy="1914480"/>
          </a:xfrm>
          <a:prstGeom prst="rect">
            <a:avLst/>
          </a:prstGeom>
          <a:ln>
            <a:noFill/>
          </a:ln>
        </p:spPr>
      </p:pic>
      <p:pic>
        <p:nvPicPr>
          <p:cNvPr id="115" name="Picture 3" descr="lefttop_image[1]"/>
          <p:cNvPicPr/>
          <p:nvPr/>
        </p:nvPicPr>
        <p:blipFill>
          <a:blip r:embed="rId3" cstate="print"/>
          <a:stretch/>
        </p:blipFill>
        <p:spPr>
          <a:xfrm>
            <a:off x="0" y="0"/>
            <a:ext cx="1914480" cy="1838160"/>
          </a:xfrm>
          <a:prstGeom prst="rect">
            <a:avLst/>
          </a:prstGeom>
          <a:ln>
            <a:noFill/>
          </a:ln>
        </p:spPr>
      </p:pic>
      <p:pic>
        <p:nvPicPr>
          <p:cNvPr id="116" name="Picture 4" descr="righttop_image[1]"/>
          <p:cNvPicPr/>
          <p:nvPr/>
        </p:nvPicPr>
        <p:blipFill>
          <a:blip r:embed="rId4" cstate="print"/>
          <a:stretch/>
        </p:blipFill>
        <p:spPr>
          <a:xfrm>
            <a:off x="7305840" y="0"/>
            <a:ext cx="1838160" cy="1914480"/>
          </a:xfrm>
          <a:prstGeom prst="rect">
            <a:avLst/>
          </a:prstGeom>
          <a:ln>
            <a:noFill/>
          </a:ln>
        </p:spPr>
      </p:pic>
      <p:pic>
        <p:nvPicPr>
          <p:cNvPr id="117" name="Picture 5" descr="rightdown_image[1]"/>
          <p:cNvPicPr/>
          <p:nvPr/>
        </p:nvPicPr>
        <p:blipFill>
          <a:blip r:embed="rId5" cstate="print"/>
          <a:stretch/>
        </p:blipFill>
        <p:spPr>
          <a:xfrm>
            <a:off x="7229520" y="5019840"/>
            <a:ext cx="1914480" cy="1838160"/>
          </a:xfrm>
          <a:prstGeom prst="rect">
            <a:avLst/>
          </a:prstGeom>
          <a:ln>
            <a:noFill/>
          </a:ln>
        </p:spPr>
      </p:pic>
      <p:pic>
        <p:nvPicPr>
          <p:cNvPr id="118" name="Picture 9" descr="466[1]"/>
          <p:cNvPicPr/>
          <p:nvPr/>
        </p:nvPicPr>
        <p:blipFill>
          <a:blip r:embed="rId6" cstate="print"/>
          <a:stretch/>
        </p:blipFill>
        <p:spPr>
          <a:xfrm>
            <a:off x="2057400" y="0"/>
            <a:ext cx="5140440" cy="685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2" descr="leftdown_image[1]"/>
          <p:cNvPicPr/>
          <p:nvPr/>
        </p:nvPicPr>
        <p:blipFill>
          <a:blip r:embed="rId2" cstate="print"/>
          <a:stretch/>
        </p:blipFill>
        <p:spPr>
          <a:xfrm>
            <a:off x="0" y="4943520"/>
            <a:ext cx="1838160" cy="1914480"/>
          </a:xfrm>
          <a:prstGeom prst="rect">
            <a:avLst/>
          </a:prstGeom>
          <a:ln>
            <a:noFill/>
          </a:ln>
        </p:spPr>
      </p:pic>
      <p:pic>
        <p:nvPicPr>
          <p:cNvPr id="120" name="Picture 3" descr="lefttop_image[1]"/>
          <p:cNvPicPr/>
          <p:nvPr/>
        </p:nvPicPr>
        <p:blipFill>
          <a:blip r:embed="rId3" cstate="print"/>
          <a:stretch/>
        </p:blipFill>
        <p:spPr>
          <a:xfrm>
            <a:off x="0" y="0"/>
            <a:ext cx="1914480" cy="1838160"/>
          </a:xfrm>
          <a:prstGeom prst="rect">
            <a:avLst/>
          </a:prstGeom>
          <a:ln>
            <a:noFill/>
          </a:ln>
        </p:spPr>
      </p:pic>
      <p:pic>
        <p:nvPicPr>
          <p:cNvPr id="121" name="Picture 4" descr="righttop_image[1]"/>
          <p:cNvPicPr/>
          <p:nvPr/>
        </p:nvPicPr>
        <p:blipFill>
          <a:blip r:embed="rId4" cstate="print"/>
          <a:stretch/>
        </p:blipFill>
        <p:spPr>
          <a:xfrm>
            <a:off x="7305840" y="0"/>
            <a:ext cx="1838160" cy="1914480"/>
          </a:xfrm>
          <a:prstGeom prst="rect">
            <a:avLst/>
          </a:prstGeom>
          <a:ln>
            <a:noFill/>
          </a:ln>
        </p:spPr>
      </p:pic>
      <p:pic>
        <p:nvPicPr>
          <p:cNvPr id="122" name="Picture 5" descr="rightdown_image[1]"/>
          <p:cNvPicPr/>
          <p:nvPr/>
        </p:nvPicPr>
        <p:blipFill>
          <a:blip r:embed="rId5" cstate="print"/>
          <a:stretch/>
        </p:blipFill>
        <p:spPr>
          <a:xfrm>
            <a:off x="7229520" y="5019840"/>
            <a:ext cx="1914480" cy="1838160"/>
          </a:xfrm>
          <a:prstGeom prst="rect">
            <a:avLst/>
          </a:prstGeom>
          <a:ln>
            <a:noFill/>
          </a:ln>
        </p:spPr>
      </p:pic>
      <p:sp>
        <p:nvSpPr>
          <p:cNvPr id="123" name="TextShape 1"/>
          <p:cNvSpPr txBox="1"/>
          <p:nvPr/>
        </p:nvSpPr>
        <p:spPr>
          <a:xfrm>
            <a:off x="60948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2720" indent="-342720" algn="ctr">
              <a:lnSpc>
                <a:spcPct val="100000"/>
              </a:lnSpc>
              <a:spcBef>
                <a:spcPts val="899"/>
              </a:spcBef>
            </a:pPr>
            <a:r>
              <a:rPr lang="ru-RU" sz="3600" b="0" strike="noStrike" spc="-1">
                <a:solidFill>
                  <a:srgbClr val="333399"/>
                </a:solidFill>
                <a:latin typeface="Comic Sans MS"/>
              </a:rPr>
              <a:t>и животных.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4" name="Picture 8" descr="7154c35a1b10"/>
          <p:cNvPicPr/>
          <p:nvPr/>
        </p:nvPicPr>
        <p:blipFill>
          <a:blip r:embed="rId6" cstate="print"/>
          <a:stretch/>
        </p:blipFill>
        <p:spPr>
          <a:xfrm>
            <a:off x="1219320" y="762120"/>
            <a:ext cx="7010280" cy="5452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2" descr="leftdown_image[1]"/>
          <p:cNvPicPr/>
          <p:nvPr/>
        </p:nvPicPr>
        <p:blipFill>
          <a:blip r:embed="rId2" cstate="print"/>
          <a:stretch/>
        </p:blipFill>
        <p:spPr>
          <a:xfrm>
            <a:off x="0" y="4943520"/>
            <a:ext cx="1838160" cy="1914480"/>
          </a:xfrm>
          <a:prstGeom prst="rect">
            <a:avLst/>
          </a:prstGeom>
          <a:ln>
            <a:noFill/>
          </a:ln>
        </p:spPr>
      </p:pic>
      <p:pic>
        <p:nvPicPr>
          <p:cNvPr id="126" name="Picture 3" descr="lefttop_image[1]"/>
          <p:cNvPicPr/>
          <p:nvPr/>
        </p:nvPicPr>
        <p:blipFill>
          <a:blip r:embed="rId3" cstate="print"/>
          <a:stretch/>
        </p:blipFill>
        <p:spPr>
          <a:xfrm>
            <a:off x="0" y="0"/>
            <a:ext cx="1914480" cy="1838160"/>
          </a:xfrm>
          <a:prstGeom prst="rect">
            <a:avLst/>
          </a:prstGeom>
          <a:ln>
            <a:noFill/>
          </a:ln>
        </p:spPr>
      </p:pic>
      <p:pic>
        <p:nvPicPr>
          <p:cNvPr id="127" name="Picture 4" descr="righttop_image[1]"/>
          <p:cNvPicPr/>
          <p:nvPr/>
        </p:nvPicPr>
        <p:blipFill>
          <a:blip r:embed="rId4" cstate="print"/>
          <a:stretch/>
        </p:blipFill>
        <p:spPr>
          <a:xfrm>
            <a:off x="7305840" y="0"/>
            <a:ext cx="1838160" cy="1914480"/>
          </a:xfrm>
          <a:prstGeom prst="rect">
            <a:avLst/>
          </a:prstGeom>
          <a:ln>
            <a:noFill/>
          </a:ln>
        </p:spPr>
      </p:pic>
      <p:pic>
        <p:nvPicPr>
          <p:cNvPr id="128" name="Picture 5" descr="rightdown_image[1]"/>
          <p:cNvPicPr/>
          <p:nvPr/>
        </p:nvPicPr>
        <p:blipFill>
          <a:blip r:embed="rId5" cstate="print"/>
          <a:stretch/>
        </p:blipFill>
        <p:spPr>
          <a:xfrm>
            <a:off x="7229520" y="5019840"/>
            <a:ext cx="1914480" cy="1838160"/>
          </a:xfrm>
          <a:prstGeom prst="rect">
            <a:avLst/>
          </a:prstGeom>
          <a:ln>
            <a:noFill/>
          </a:ln>
        </p:spPr>
      </p:pic>
      <p:pic>
        <p:nvPicPr>
          <p:cNvPr id="129" name="Picture 8" descr="fc708aa58dda"/>
          <p:cNvPicPr/>
          <p:nvPr/>
        </p:nvPicPr>
        <p:blipFill>
          <a:blip r:embed="rId6" cstate="print"/>
          <a:stretch/>
        </p:blipFill>
        <p:spPr>
          <a:xfrm>
            <a:off x="1676520" y="762120"/>
            <a:ext cx="5867280" cy="5308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2" descr="leftdown_image[1]"/>
          <p:cNvPicPr/>
          <p:nvPr/>
        </p:nvPicPr>
        <p:blipFill>
          <a:blip r:embed="rId2" cstate="print"/>
          <a:stretch/>
        </p:blipFill>
        <p:spPr>
          <a:xfrm>
            <a:off x="0" y="4943520"/>
            <a:ext cx="1838160" cy="1914480"/>
          </a:xfrm>
          <a:prstGeom prst="rect">
            <a:avLst/>
          </a:prstGeom>
          <a:ln>
            <a:noFill/>
          </a:ln>
        </p:spPr>
      </p:pic>
      <p:pic>
        <p:nvPicPr>
          <p:cNvPr id="131" name="Picture 3" descr="lefttop_image[1]"/>
          <p:cNvPicPr/>
          <p:nvPr/>
        </p:nvPicPr>
        <p:blipFill>
          <a:blip r:embed="rId3" cstate="print"/>
          <a:stretch/>
        </p:blipFill>
        <p:spPr>
          <a:xfrm>
            <a:off x="0" y="0"/>
            <a:ext cx="1914480" cy="1838160"/>
          </a:xfrm>
          <a:prstGeom prst="rect">
            <a:avLst/>
          </a:prstGeom>
          <a:ln>
            <a:noFill/>
          </a:ln>
        </p:spPr>
      </p:pic>
      <p:pic>
        <p:nvPicPr>
          <p:cNvPr id="132" name="Picture 4" descr="righttop_image[1]"/>
          <p:cNvPicPr/>
          <p:nvPr/>
        </p:nvPicPr>
        <p:blipFill>
          <a:blip r:embed="rId4" cstate="print"/>
          <a:stretch/>
        </p:blipFill>
        <p:spPr>
          <a:xfrm>
            <a:off x="7305840" y="0"/>
            <a:ext cx="1838160" cy="1914480"/>
          </a:xfrm>
          <a:prstGeom prst="rect">
            <a:avLst/>
          </a:prstGeom>
          <a:ln>
            <a:noFill/>
          </a:ln>
        </p:spPr>
      </p:pic>
      <p:pic>
        <p:nvPicPr>
          <p:cNvPr id="133" name="Picture 5" descr="rightdown_image[1]"/>
          <p:cNvPicPr/>
          <p:nvPr/>
        </p:nvPicPr>
        <p:blipFill>
          <a:blip r:embed="rId5" cstate="print"/>
          <a:stretch/>
        </p:blipFill>
        <p:spPr>
          <a:xfrm>
            <a:off x="7229520" y="5019840"/>
            <a:ext cx="1914480" cy="1838160"/>
          </a:xfrm>
          <a:prstGeom prst="rect">
            <a:avLst/>
          </a:prstGeom>
          <a:ln>
            <a:noFill/>
          </a:ln>
        </p:spPr>
      </p:pic>
      <p:sp>
        <p:nvSpPr>
          <p:cNvPr id="134" name="TextShape 1"/>
          <p:cNvSpPr txBox="1"/>
          <p:nvPr/>
        </p:nvSpPr>
        <p:spPr>
          <a:xfrm>
            <a:off x="533520" y="25142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5400" b="0" strike="noStrike" spc="-1">
                <a:solidFill>
                  <a:srgbClr val="333399"/>
                </a:solidFill>
                <a:latin typeface="Comic Sans MS"/>
              </a:rPr>
              <a:t>Почему гжель нравится всем?</a:t>
            </a:r>
            <a:endParaRPr lang="en-US" sz="5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2" descr="leftdown_image[1]"/>
          <p:cNvPicPr/>
          <p:nvPr/>
        </p:nvPicPr>
        <p:blipFill>
          <a:blip r:embed="rId2" cstate="print"/>
          <a:stretch/>
        </p:blipFill>
        <p:spPr>
          <a:xfrm>
            <a:off x="0" y="4943520"/>
            <a:ext cx="1838160" cy="1914480"/>
          </a:xfrm>
          <a:prstGeom prst="rect">
            <a:avLst/>
          </a:prstGeom>
          <a:ln>
            <a:noFill/>
          </a:ln>
        </p:spPr>
      </p:pic>
      <p:pic>
        <p:nvPicPr>
          <p:cNvPr id="136" name="Picture 3" descr="lefttop_image[1]"/>
          <p:cNvPicPr/>
          <p:nvPr/>
        </p:nvPicPr>
        <p:blipFill>
          <a:blip r:embed="rId3" cstate="print"/>
          <a:stretch/>
        </p:blipFill>
        <p:spPr>
          <a:xfrm>
            <a:off x="0" y="0"/>
            <a:ext cx="1914480" cy="1838160"/>
          </a:xfrm>
          <a:prstGeom prst="rect">
            <a:avLst/>
          </a:prstGeom>
          <a:ln>
            <a:noFill/>
          </a:ln>
        </p:spPr>
      </p:pic>
      <p:pic>
        <p:nvPicPr>
          <p:cNvPr id="137" name="Picture 4" descr="righttop_image[1]"/>
          <p:cNvPicPr/>
          <p:nvPr/>
        </p:nvPicPr>
        <p:blipFill>
          <a:blip r:embed="rId4" cstate="print"/>
          <a:stretch/>
        </p:blipFill>
        <p:spPr>
          <a:xfrm>
            <a:off x="7305840" y="0"/>
            <a:ext cx="1838160" cy="1914480"/>
          </a:xfrm>
          <a:prstGeom prst="rect">
            <a:avLst/>
          </a:prstGeom>
          <a:ln>
            <a:noFill/>
          </a:ln>
        </p:spPr>
      </p:pic>
      <p:pic>
        <p:nvPicPr>
          <p:cNvPr id="138" name="Picture 5" descr="rightdown_image[1]"/>
          <p:cNvPicPr/>
          <p:nvPr/>
        </p:nvPicPr>
        <p:blipFill>
          <a:blip r:embed="rId5" cstate="print"/>
          <a:stretch/>
        </p:blipFill>
        <p:spPr>
          <a:xfrm>
            <a:off x="7229520" y="5019840"/>
            <a:ext cx="1914480" cy="1838160"/>
          </a:xfrm>
          <a:prstGeom prst="rect">
            <a:avLst/>
          </a:prstGeom>
          <a:ln>
            <a:noFill/>
          </a:ln>
        </p:spPr>
      </p:pic>
      <p:sp>
        <p:nvSpPr>
          <p:cNvPr id="139" name="TextShape 1"/>
          <p:cNvSpPr txBox="1"/>
          <p:nvPr/>
        </p:nvSpPr>
        <p:spPr>
          <a:xfrm>
            <a:off x="456840" y="1218960"/>
            <a:ext cx="8077320" cy="3352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5400" b="0" strike="noStrike" spc="-1">
                <a:solidFill>
                  <a:srgbClr val="333399"/>
                </a:solidFill>
                <a:latin typeface="Comic Sans MS"/>
              </a:rPr>
              <a:t>Да прежде всего – своим цветом. </a:t>
            </a:r>
            <a:r>
              <a:t/>
            </a:r>
            <a:br/>
            <a:r>
              <a:rPr lang="ru-RU" sz="5400" b="0" strike="noStrike" spc="-1">
                <a:solidFill>
                  <a:srgbClr val="333399"/>
                </a:solidFill>
                <a:latin typeface="Comic Sans MS"/>
              </a:rPr>
              <a:t>Он всегда одинаков: бело – синий.</a:t>
            </a:r>
            <a:endParaRPr lang="en-US" sz="5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Picture 2" descr="leftdown_image[1]"/>
          <p:cNvPicPr/>
          <p:nvPr/>
        </p:nvPicPr>
        <p:blipFill>
          <a:blip r:embed="rId2" cstate="print"/>
          <a:stretch/>
        </p:blipFill>
        <p:spPr>
          <a:xfrm>
            <a:off x="0" y="4943520"/>
            <a:ext cx="1838160" cy="1914480"/>
          </a:xfrm>
          <a:prstGeom prst="rect">
            <a:avLst/>
          </a:prstGeom>
          <a:ln>
            <a:noFill/>
          </a:ln>
        </p:spPr>
      </p:pic>
      <p:pic>
        <p:nvPicPr>
          <p:cNvPr id="141" name="Picture 3" descr="lefttop_image[1]"/>
          <p:cNvPicPr/>
          <p:nvPr/>
        </p:nvPicPr>
        <p:blipFill>
          <a:blip r:embed="rId3" cstate="print"/>
          <a:stretch/>
        </p:blipFill>
        <p:spPr>
          <a:xfrm>
            <a:off x="0" y="0"/>
            <a:ext cx="1914480" cy="1838160"/>
          </a:xfrm>
          <a:prstGeom prst="rect">
            <a:avLst/>
          </a:prstGeom>
          <a:ln>
            <a:noFill/>
          </a:ln>
        </p:spPr>
      </p:pic>
      <p:pic>
        <p:nvPicPr>
          <p:cNvPr id="142" name="Picture 4" descr="righttop_image[1]"/>
          <p:cNvPicPr/>
          <p:nvPr/>
        </p:nvPicPr>
        <p:blipFill>
          <a:blip r:embed="rId4" cstate="print"/>
          <a:stretch/>
        </p:blipFill>
        <p:spPr>
          <a:xfrm>
            <a:off x="7305840" y="0"/>
            <a:ext cx="1838160" cy="1914480"/>
          </a:xfrm>
          <a:prstGeom prst="rect">
            <a:avLst/>
          </a:prstGeom>
          <a:ln>
            <a:noFill/>
          </a:ln>
        </p:spPr>
      </p:pic>
      <p:pic>
        <p:nvPicPr>
          <p:cNvPr id="143" name="Picture 5" descr="rightdown_image[1]"/>
          <p:cNvPicPr/>
          <p:nvPr/>
        </p:nvPicPr>
        <p:blipFill>
          <a:blip r:embed="rId5" cstate="print"/>
          <a:stretch/>
        </p:blipFill>
        <p:spPr>
          <a:xfrm>
            <a:off x="7229520" y="5019840"/>
            <a:ext cx="1914480" cy="1838160"/>
          </a:xfrm>
          <a:prstGeom prst="rect">
            <a:avLst/>
          </a:prstGeom>
          <a:ln>
            <a:noFill/>
          </a:ln>
        </p:spPr>
      </p:pic>
      <p:pic>
        <p:nvPicPr>
          <p:cNvPr id="144" name="Picture 6" descr="476919298bf5188532b17cba7627152a"/>
          <p:cNvPicPr/>
          <p:nvPr/>
        </p:nvPicPr>
        <p:blipFill>
          <a:blip r:embed="rId6" cstate="print"/>
          <a:stretch/>
        </p:blipFill>
        <p:spPr>
          <a:xfrm>
            <a:off x="1676520" y="0"/>
            <a:ext cx="5790960" cy="4761000"/>
          </a:xfrm>
          <a:prstGeom prst="rect">
            <a:avLst/>
          </a:prstGeom>
          <a:ln>
            <a:noFill/>
          </a:ln>
        </p:spPr>
      </p:pic>
      <p:sp>
        <p:nvSpPr>
          <p:cNvPr id="145" name="TextShape 1"/>
          <p:cNvSpPr txBox="1"/>
          <p:nvPr/>
        </p:nvSpPr>
        <p:spPr>
          <a:xfrm>
            <a:off x="5638320" y="1600200"/>
            <a:ext cx="3048120" cy="4525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2720" indent="-342720">
              <a:spcBef>
                <a:spcPts val="799"/>
              </a:spcBef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spcBef>
                <a:spcPts val="799"/>
              </a:spcBef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TextShape 2"/>
          <p:cNvSpPr txBox="1"/>
          <p:nvPr/>
        </p:nvSpPr>
        <p:spPr>
          <a:xfrm>
            <a:off x="1066680" y="4723920"/>
            <a:ext cx="7391520" cy="2133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0" strike="noStrike" spc="-1">
                <a:solidFill>
                  <a:srgbClr val="333399"/>
                </a:solidFill>
                <a:latin typeface="Comic Sans MS"/>
              </a:rPr>
              <a:t>Сами гжельцы любят говорить, что небо у них, как нигде в России, синее – синее.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icture 2" descr="leftdown_image[1]"/>
          <p:cNvPicPr/>
          <p:nvPr/>
        </p:nvPicPr>
        <p:blipFill>
          <a:blip r:embed="rId2" cstate="print"/>
          <a:stretch/>
        </p:blipFill>
        <p:spPr>
          <a:xfrm>
            <a:off x="0" y="4943520"/>
            <a:ext cx="1838160" cy="1914480"/>
          </a:xfrm>
          <a:prstGeom prst="rect">
            <a:avLst/>
          </a:prstGeom>
          <a:ln>
            <a:noFill/>
          </a:ln>
        </p:spPr>
      </p:pic>
      <p:pic>
        <p:nvPicPr>
          <p:cNvPr id="148" name="Picture 3" descr="lefttop_image[1]"/>
          <p:cNvPicPr/>
          <p:nvPr/>
        </p:nvPicPr>
        <p:blipFill>
          <a:blip r:embed="rId3" cstate="print"/>
          <a:stretch/>
        </p:blipFill>
        <p:spPr>
          <a:xfrm>
            <a:off x="0" y="0"/>
            <a:ext cx="1914480" cy="1838160"/>
          </a:xfrm>
          <a:prstGeom prst="rect">
            <a:avLst/>
          </a:prstGeom>
          <a:ln>
            <a:noFill/>
          </a:ln>
        </p:spPr>
      </p:pic>
      <p:pic>
        <p:nvPicPr>
          <p:cNvPr id="149" name="Picture 4" descr="righttop_image[1]"/>
          <p:cNvPicPr/>
          <p:nvPr/>
        </p:nvPicPr>
        <p:blipFill>
          <a:blip r:embed="rId4" cstate="print"/>
          <a:stretch/>
        </p:blipFill>
        <p:spPr>
          <a:xfrm>
            <a:off x="7305840" y="0"/>
            <a:ext cx="1838160" cy="1914480"/>
          </a:xfrm>
          <a:prstGeom prst="rect">
            <a:avLst/>
          </a:prstGeom>
          <a:ln>
            <a:noFill/>
          </a:ln>
        </p:spPr>
      </p:pic>
      <p:pic>
        <p:nvPicPr>
          <p:cNvPr id="150" name="Picture 5" descr="rightdown_image[1]"/>
          <p:cNvPicPr/>
          <p:nvPr/>
        </p:nvPicPr>
        <p:blipFill>
          <a:blip r:embed="rId5" cstate="print"/>
          <a:stretch/>
        </p:blipFill>
        <p:spPr>
          <a:xfrm>
            <a:off x="7229520" y="5019840"/>
            <a:ext cx="1914480" cy="1838160"/>
          </a:xfrm>
          <a:prstGeom prst="rect">
            <a:avLst/>
          </a:prstGeom>
          <a:ln>
            <a:noFill/>
          </a:ln>
        </p:spPr>
      </p:pic>
      <p:sp>
        <p:nvSpPr>
          <p:cNvPr id="151" name="TextShape 1"/>
          <p:cNvSpPr txBox="1"/>
          <p:nvPr/>
        </p:nvSpPr>
        <p:spPr>
          <a:xfrm>
            <a:off x="456840" y="1218960"/>
            <a:ext cx="8077320" cy="3352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5400" b="0" strike="noStrike" spc="-1">
                <a:solidFill>
                  <a:srgbClr val="333399"/>
                </a:solidFill>
                <a:latin typeface="Comic Sans MS"/>
              </a:rPr>
              <a:t>Вот и задумали они перенести эту синеву на белый фарфор.</a:t>
            </a:r>
            <a:endParaRPr lang="en-US" sz="5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3" descr="righttop_image[1]"/>
          <p:cNvPicPr/>
          <p:nvPr/>
        </p:nvPicPr>
        <p:blipFill>
          <a:blip r:embed="rId2" cstate="print"/>
          <a:stretch/>
        </p:blipFill>
        <p:spPr>
          <a:xfrm>
            <a:off x="7305840" y="0"/>
            <a:ext cx="1838160" cy="1914480"/>
          </a:xfrm>
          <a:prstGeom prst="rect">
            <a:avLst/>
          </a:prstGeom>
          <a:ln>
            <a:noFill/>
          </a:ln>
        </p:spPr>
      </p:pic>
      <p:pic>
        <p:nvPicPr>
          <p:cNvPr id="49" name="Picture 4" descr="lefttop_image[1]"/>
          <p:cNvPicPr/>
          <p:nvPr/>
        </p:nvPicPr>
        <p:blipFill>
          <a:blip r:embed="rId3" cstate="print"/>
          <a:stretch/>
        </p:blipFill>
        <p:spPr>
          <a:xfrm>
            <a:off x="0" y="0"/>
            <a:ext cx="1914480" cy="1838160"/>
          </a:xfrm>
          <a:prstGeom prst="rect">
            <a:avLst/>
          </a:prstGeom>
          <a:ln>
            <a:noFill/>
          </a:ln>
        </p:spPr>
      </p:pic>
      <p:pic>
        <p:nvPicPr>
          <p:cNvPr id="50" name="Picture 5" descr="rightdown_image[1]"/>
          <p:cNvPicPr/>
          <p:nvPr/>
        </p:nvPicPr>
        <p:blipFill>
          <a:blip r:embed="rId4" cstate="print"/>
          <a:stretch/>
        </p:blipFill>
        <p:spPr>
          <a:xfrm>
            <a:off x="7229520" y="5019840"/>
            <a:ext cx="1914480" cy="1838160"/>
          </a:xfrm>
          <a:prstGeom prst="rect">
            <a:avLst/>
          </a:prstGeom>
          <a:ln>
            <a:noFill/>
          </a:ln>
        </p:spPr>
      </p:pic>
      <p:pic>
        <p:nvPicPr>
          <p:cNvPr id="51" name="Picture 6" descr="leftdown_image[1]"/>
          <p:cNvPicPr/>
          <p:nvPr/>
        </p:nvPicPr>
        <p:blipFill>
          <a:blip r:embed="rId5" cstate="print"/>
          <a:stretch/>
        </p:blipFill>
        <p:spPr>
          <a:xfrm>
            <a:off x="0" y="4648320"/>
            <a:ext cx="2122560" cy="2209680"/>
          </a:xfrm>
          <a:prstGeom prst="rect">
            <a:avLst/>
          </a:prstGeom>
          <a:ln>
            <a:noFill/>
          </a:ln>
        </p:spPr>
      </p:pic>
      <p:sp>
        <p:nvSpPr>
          <p:cNvPr id="52" name="TextShape 1"/>
          <p:cNvSpPr txBox="1"/>
          <p:nvPr/>
        </p:nvSpPr>
        <p:spPr>
          <a:xfrm>
            <a:off x="228240" y="914400"/>
            <a:ext cx="3809880" cy="54403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2720" indent="-342720" algn="ctr">
              <a:lnSpc>
                <a:spcPct val="80000"/>
              </a:lnSpc>
              <a:spcBef>
                <a:spcPts val="697"/>
              </a:spcBef>
            </a:pPr>
            <a:r>
              <a:rPr lang="ru-RU" sz="2000" b="0" strike="noStrike" spc="-1">
                <a:solidFill>
                  <a:srgbClr val="333399"/>
                </a:solidFill>
                <a:latin typeface="Arial"/>
              </a:rPr>
              <a:t>    </a:t>
            </a:r>
            <a:r>
              <a:rPr lang="ru-RU" sz="2800" b="0" strike="noStrike" spc="-1">
                <a:solidFill>
                  <a:srgbClr val="333399"/>
                </a:solidFill>
                <a:latin typeface="Comic Sans MS"/>
              </a:rPr>
              <a:t>Давным-давно, тысячи и тысячи лет тому назад, когда на земле жили первобытные люди, кто-то однажды взял в руки глину и заметил, как она мягка и податлива. Что хочешь из нее делай!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3" name="Picture 12" descr="7181"/>
          <p:cNvPicPr/>
          <p:nvPr/>
        </p:nvPicPr>
        <p:blipFill>
          <a:blip r:embed="rId6" cstate="print"/>
          <a:stretch/>
        </p:blipFill>
        <p:spPr>
          <a:xfrm>
            <a:off x="4038480" y="1447920"/>
            <a:ext cx="4610160" cy="4190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Picture 2" descr="leftdown_image[1]"/>
          <p:cNvPicPr/>
          <p:nvPr/>
        </p:nvPicPr>
        <p:blipFill>
          <a:blip r:embed="rId2" cstate="print"/>
          <a:stretch/>
        </p:blipFill>
        <p:spPr>
          <a:xfrm>
            <a:off x="0" y="4943520"/>
            <a:ext cx="1838160" cy="1914480"/>
          </a:xfrm>
          <a:prstGeom prst="rect">
            <a:avLst/>
          </a:prstGeom>
          <a:ln>
            <a:noFill/>
          </a:ln>
        </p:spPr>
      </p:pic>
      <p:pic>
        <p:nvPicPr>
          <p:cNvPr id="153" name="Picture 3" descr="lefttop_image[1]"/>
          <p:cNvPicPr/>
          <p:nvPr/>
        </p:nvPicPr>
        <p:blipFill>
          <a:blip r:embed="rId3" cstate="print"/>
          <a:stretch/>
        </p:blipFill>
        <p:spPr>
          <a:xfrm>
            <a:off x="0" y="0"/>
            <a:ext cx="1914480" cy="1838160"/>
          </a:xfrm>
          <a:prstGeom prst="rect">
            <a:avLst/>
          </a:prstGeom>
          <a:ln>
            <a:noFill/>
          </a:ln>
        </p:spPr>
      </p:pic>
      <p:pic>
        <p:nvPicPr>
          <p:cNvPr id="154" name="Picture 4" descr="righttop_image[1]"/>
          <p:cNvPicPr/>
          <p:nvPr/>
        </p:nvPicPr>
        <p:blipFill>
          <a:blip r:embed="rId4" cstate="print"/>
          <a:stretch/>
        </p:blipFill>
        <p:spPr>
          <a:xfrm>
            <a:off x="7305840" y="0"/>
            <a:ext cx="1838160" cy="1914480"/>
          </a:xfrm>
          <a:prstGeom prst="rect">
            <a:avLst/>
          </a:prstGeom>
          <a:ln>
            <a:noFill/>
          </a:ln>
        </p:spPr>
      </p:pic>
      <p:pic>
        <p:nvPicPr>
          <p:cNvPr id="155" name="Picture 5" descr="rightdown_image[1]"/>
          <p:cNvPicPr/>
          <p:nvPr/>
        </p:nvPicPr>
        <p:blipFill>
          <a:blip r:embed="rId5" cstate="print"/>
          <a:stretch/>
        </p:blipFill>
        <p:spPr>
          <a:xfrm>
            <a:off x="7229520" y="5019840"/>
            <a:ext cx="1914480" cy="1838160"/>
          </a:xfrm>
          <a:prstGeom prst="rect">
            <a:avLst/>
          </a:prstGeom>
          <a:ln>
            <a:noFill/>
          </a:ln>
        </p:spPr>
      </p:pic>
      <p:sp>
        <p:nvSpPr>
          <p:cNvPr id="156" name="TextShape 1"/>
          <p:cNvSpPr txBox="1"/>
          <p:nvPr/>
        </p:nvSpPr>
        <p:spPr>
          <a:xfrm>
            <a:off x="456840" y="4647960"/>
            <a:ext cx="8077320" cy="19047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333399"/>
                </a:solidFill>
                <a:latin typeface="Comic Sans MS"/>
              </a:rPr>
              <a:t>Всего одна краска…</a:t>
            </a: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7" name="Picture 7" descr="21"/>
          <p:cNvPicPr/>
          <p:nvPr/>
        </p:nvPicPr>
        <p:blipFill>
          <a:blip r:embed="rId6" cstate="print"/>
          <a:stretch/>
        </p:blipFill>
        <p:spPr>
          <a:xfrm>
            <a:off x="1981080" y="0"/>
            <a:ext cx="5220000" cy="4686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Picture 2" descr="leftdown_image[1]"/>
          <p:cNvPicPr/>
          <p:nvPr/>
        </p:nvPicPr>
        <p:blipFill>
          <a:blip r:embed="rId2" cstate="print"/>
          <a:stretch/>
        </p:blipFill>
        <p:spPr>
          <a:xfrm>
            <a:off x="0" y="4943520"/>
            <a:ext cx="1838160" cy="1914480"/>
          </a:xfrm>
          <a:prstGeom prst="rect">
            <a:avLst/>
          </a:prstGeom>
          <a:ln>
            <a:noFill/>
          </a:ln>
        </p:spPr>
      </p:pic>
      <p:pic>
        <p:nvPicPr>
          <p:cNvPr id="159" name="Picture 3" descr="lefttop_image[1]"/>
          <p:cNvPicPr/>
          <p:nvPr/>
        </p:nvPicPr>
        <p:blipFill>
          <a:blip r:embed="rId3" cstate="print"/>
          <a:stretch/>
        </p:blipFill>
        <p:spPr>
          <a:xfrm>
            <a:off x="0" y="0"/>
            <a:ext cx="1914480" cy="1838160"/>
          </a:xfrm>
          <a:prstGeom prst="rect">
            <a:avLst/>
          </a:prstGeom>
          <a:ln>
            <a:noFill/>
          </a:ln>
        </p:spPr>
      </p:pic>
      <p:pic>
        <p:nvPicPr>
          <p:cNvPr id="160" name="Picture 4" descr="righttop_image[1]"/>
          <p:cNvPicPr/>
          <p:nvPr/>
        </p:nvPicPr>
        <p:blipFill>
          <a:blip r:embed="rId4" cstate="print"/>
          <a:stretch/>
        </p:blipFill>
        <p:spPr>
          <a:xfrm>
            <a:off x="7305840" y="0"/>
            <a:ext cx="1838160" cy="1914480"/>
          </a:xfrm>
          <a:prstGeom prst="rect">
            <a:avLst/>
          </a:prstGeom>
          <a:ln>
            <a:noFill/>
          </a:ln>
        </p:spPr>
      </p:pic>
      <p:pic>
        <p:nvPicPr>
          <p:cNvPr id="161" name="Picture 5" descr="rightdown_image[1]"/>
          <p:cNvPicPr/>
          <p:nvPr/>
        </p:nvPicPr>
        <p:blipFill>
          <a:blip r:embed="rId5" cstate="print"/>
          <a:stretch/>
        </p:blipFill>
        <p:spPr>
          <a:xfrm>
            <a:off x="7229520" y="5019840"/>
            <a:ext cx="1914480" cy="1838160"/>
          </a:xfrm>
          <a:prstGeom prst="rect">
            <a:avLst/>
          </a:prstGeom>
          <a:ln>
            <a:noFill/>
          </a:ln>
        </p:spPr>
      </p:pic>
      <p:sp>
        <p:nvSpPr>
          <p:cNvPr id="162" name="TextShape 1"/>
          <p:cNvSpPr txBox="1"/>
          <p:nvPr/>
        </p:nvSpPr>
        <p:spPr>
          <a:xfrm>
            <a:off x="533520" y="4571640"/>
            <a:ext cx="8076960" cy="16002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333399"/>
                </a:solidFill>
                <a:latin typeface="Comic Sans MS"/>
              </a:rPr>
              <a:t>А какая нарядная и праздничная получилась роспись!</a:t>
            </a: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3" name="Picture 7" descr="gjel"/>
          <p:cNvPicPr/>
          <p:nvPr/>
        </p:nvPicPr>
        <p:blipFill>
          <a:blip r:embed="rId6" cstate="print"/>
          <a:stretch/>
        </p:blipFill>
        <p:spPr>
          <a:xfrm>
            <a:off x="533520" y="1143000"/>
            <a:ext cx="7924680" cy="3241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Picture 2" descr="leftdown_image[1]"/>
          <p:cNvPicPr/>
          <p:nvPr/>
        </p:nvPicPr>
        <p:blipFill>
          <a:blip r:embed="rId2" cstate="print"/>
          <a:stretch/>
        </p:blipFill>
        <p:spPr>
          <a:xfrm>
            <a:off x="0" y="4943520"/>
            <a:ext cx="1838160" cy="1914480"/>
          </a:xfrm>
          <a:prstGeom prst="rect">
            <a:avLst/>
          </a:prstGeom>
          <a:ln>
            <a:noFill/>
          </a:ln>
        </p:spPr>
      </p:pic>
      <p:pic>
        <p:nvPicPr>
          <p:cNvPr id="165" name="Picture 3" descr="lefttop_image[1]"/>
          <p:cNvPicPr/>
          <p:nvPr/>
        </p:nvPicPr>
        <p:blipFill>
          <a:blip r:embed="rId3" cstate="print"/>
          <a:stretch/>
        </p:blipFill>
        <p:spPr>
          <a:xfrm>
            <a:off x="0" y="0"/>
            <a:ext cx="1914480" cy="1838160"/>
          </a:xfrm>
          <a:prstGeom prst="rect">
            <a:avLst/>
          </a:prstGeom>
          <a:ln>
            <a:noFill/>
          </a:ln>
        </p:spPr>
      </p:pic>
      <p:pic>
        <p:nvPicPr>
          <p:cNvPr id="166" name="Picture 4" descr="righttop_image[1]"/>
          <p:cNvPicPr/>
          <p:nvPr/>
        </p:nvPicPr>
        <p:blipFill>
          <a:blip r:embed="rId4" cstate="print"/>
          <a:stretch/>
        </p:blipFill>
        <p:spPr>
          <a:xfrm>
            <a:off x="7305840" y="0"/>
            <a:ext cx="1838160" cy="1914480"/>
          </a:xfrm>
          <a:prstGeom prst="rect">
            <a:avLst/>
          </a:prstGeom>
          <a:ln>
            <a:noFill/>
          </a:ln>
        </p:spPr>
      </p:pic>
      <p:pic>
        <p:nvPicPr>
          <p:cNvPr id="167" name="Picture 5" descr="rightdown_image[1]"/>
          <p:cNvPicPr/>
          <p:nvPr/>
        </p:nvPicPr>
        <p:blipFill>
          <a:blip r:embed="rId5" cstate="print"/>
          <a:stretch/>
        </p:blipFill>
        <p:spPr>
          <a:xfrm>
            <a:off x="7229520" y="5019840"/>
            <a:ext cx="1914480" cy="1838160"/>
          </a:xfrm>
          <a:prstGeom prst="rect">
            <a:avLst/>
          </a:prstGeom>
          <a:ln>
            <a:noFill/>
          </a:ln>
        </p:spPr>
      </p:pic>
      <p:pic>
        <p:nvPicPr>
          <p:cNvPr id="168" name="Picture 8" descr="gjel_element9"/>
          <p:cNvPicPr/>
          <p:nvPr/>
        </p:nvPicPr>
        <p:blipFill>
          <a:blip r:embed="rId6" cstate="print"/>
          <a:stretch/>
        </p:blipFill>
        <p:spPr>
          <a:xfrm>
            <a:off x="1676520" y="0"/>
            <a:ext cx="5867280" cy="5867280"/>
          </a:xfrm>
          <a:prstGeom prst="rect">
            <a:avLst/>
          </a:prstGeom>
          <a:ln>
            <a:noFill/>
          </a:ln>
        </p:spPr>
      </p:pic>
      <p:sp>
        <p:nvSpPr>
          <p:cNvPr id="169" name="TextShape 1"/>
          <p:cNvSpPr txBox="1"/>
          <p:nvPr/>
        </p:nvSpPr>
        <p:spPr>
          <a:xfrm>
            <a:off x="837720" y="5409720"/>
            <a:ext cx="7162920" cy="12956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2720" indent="-342720" algn="ctr">
              <a:lnSpc>
                <a:spcPct val="100000"/>
              </a:lnSpc>
              <a:spcBef>
                <a:spcPts val="899"/>
              </a:spcBef>
            </a:pPr>
            <a:r>
              <a:rPr lang="ru-RU" sz="3600" b="0" strike="noStrike" spc="-1">
                <a:solidFill>
                  <a:srgbClr val="333399"/>
                </a:solidFill>
                <a:latin typeface="Comic Sans MS"/>
              </a:rPr>
              <a:t>  Самый излюбленный узор – гжельская роза.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Picture 2" descr="leftdown_image[1]"/>
          <p:cNvPicPr/>
          <p:nvPr/>
        </p:nvPicPr>
        <p:blipFill>
          <a:blip r:embed="rId2" cstate="print"/>
          <a:stretch/>
        </p:blipFill>
        <p:spPr>
          <a:xfrm>
            <a:off x="0" y="4943520"/>
            <a:ext cx="1838160" cy="1914480"/>
          </a:xfrm>
          <a:prstGeom prst="rect">
            <a:avLst/>
          </a:prstGeom>
          <a:ln>
            <a:noFill/>
          </a:ln>
        </p:spPr>
      </p:pic>
      <p:pic>
        <p:nvPicPr>
          <p:cNvPr id="171" name="Picture 3" descr="lefttop_image[1]"/>
          <p:cNvPicPr/>
          <p:nvPr/>
        </p:nvPicPr>
        <p:blipFill>
          <a:blip r:embed="rId3" cstate="print"/>
          <a:stretch/>
        </p:blipFill>
        <p:spPr>
          <a:xfrm>
            <a:off x="0" y="0"/>
            <a:ext cx="1914480" cy="1838160"/>
          </a:xfrm>
          <a:prstGeom prst="rect">
            <a:avLst/>
          </a:prstGeom>
          <a:ln>
            <a:noFill/>
          </a:ln>
        </p:spPr>
      </p:pic>
      <p:pic>
        <p:nvPicPr>
          <p:cNvPr id="172" name="Picture 4" descr="righttop_image[1]"/>
          <p:cNvPicPr/>
          <p:nvPr/>
        </p:nvPicPr>
        <p:blipFill>
          <a:blip r:embed="rId4" cstate="print"/>
          <a:stretch/>
        </p:blipFill>
        <p:spPr>
          <a:xfrm>
            <a:off x="7305840" y="0"/>
            <a:ext cx="1838160" cy="1914480"/>
          </a:xfrm>
          <a:prstGeom prst="rect">
            <a:avLst/>
          </a:prstGeom>
          <a:ln>
            <a:noFill/>
          </a:ln>
        </p:spPr>
      </p:pic>
      <p:pic>
        <p:nvPicPr>
          <p:cNvPr id="173" name="Picture 5" descr="rightdown_image[1]"/>
          <p:cNvPicPr/>
          <p:nvPr/>
        </p:nvPicPr>
        <p:blipFill>
          <a:blip r:embed="rId5" cstate="print"/>
          <a:stretch/>
        </p:blipFill>
        <p:spPr>
          <a:xfrm>
            <a:off x="7229520" y="5019840"/>
            <a:ext cx="1914480" cy="1838160"/>
          </a:xfrm>
          <a:prstGeom prst="rect">
            <a:avLst/>
          </a:prstGeom>
          <a:ln>
            <a:noFill/>
          </a:ln>
        </p:spPr>
      </p:pic>
      <p:sp>
        <p:nvSpPr>
          <p:cNvPr id="174" name="TextShape 1"/>
          <p:cNvSpPr txBox="1"/>
          <p:nvPr/>
        </p:nvSpPr>
        <p:spPr>
          <a:xfrm>
            <a:off x="4495680" y="685800"/>
            <a:ext cx="4191120" cy="49528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333399"/>
                </a:solidFill>
                <a:latin typeface="Comic Sans MS"/>
              </a:rPr>
              <a:t>Иногда она изображена крупно, широкими мазками.</a:t>
            </a: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5" name="Picture 7" descr="1"/>
          <p:cNvPicPr/>
          <p:nvPr/>
        </p:nvPicPr>
        <p:blipFill>
          <a:blip r:embed="rId6" cstate="print"/>
          <a:stretch/>
        </p:blipFill>
        <p:spPr>
          <a:xfrm>
            <a:off x="1828800" y="457200"/>
            <a:ext cx="2716200" cy="5772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Picture 2" descr="leftdown_image[1]"/>
          <p:cNvPicPr/>
          <p:nvPr/>
        </p:nvPicPr>
        <p:blipFill>
          <a:blip r:embed="rId2" cstate="print"/>
          <a:stretch/>
        </p:blipFill>
        <p:spPr>
          <a:xfrm>
            <a:off x="0" y="4943520"/>
            <a:ext cx="1838160" cy="1914480"/>
          </a:xfrm>
          <a:prstGeom prst="rect">
            <a:avLst/>
          </a:prstGeom>
          <a:ln>
            <a:noFill/>
          </a:ln>
        </p:spPr>
      </p:pic>
      <p:pic>
        <p:nvPicPr>
          <p:cNvPr id="177" name="Picture 3" descr="lefttop_image[1]"/>
          <p:cNvPicPr/>
          <p:nvPr/>
        </p:nvPicPr>
        <p:blipFill>
          <a:blip r:embed="rId3" cstate="print"/>
          <a:stretch/>
        </p:blipFill>
        <p:spPr>
          <a:xfrm>
            <a:off x="0" y="0"/>
            <a:ext cx="1914480" cy="1838160"/>
          </a:xfrm>
          <a:prstGeom prst="rect">
            <a:avLst/>
          </a:prstGeom>
          <a:ln>
            <a:noFill/>
          </a:ln>
        </p:spPr>
      </p:pic>
      <p:pic>
        <p:nvPicPr>
          <p:cNvPr id="178" name="Picture 4" descr="righttop_image[1]"/>
          <p:cNvPicPr/>
          <p:nvPr/>
        </p:nvPicPr>
        <p:blipFill>
          <a:blip r:embed="rId4" cstate="print"/>
          <a:stretch/>
        </p:blipFill>
        <p:spPr>
          <a:xfrm>
            <a:off x="7305840" y="0"/>
            <a:ext cx="1838160" cy="1914480"/>
          </a:xfrm>
          <a:prstGeom prst="rect">
            <a:avLst/>
          </a:prstGeom>
          <a:ln>
            <a:noFill/>
          </a:ln>
        </p:spPr>
      </p:pic>
      <p:pic>
        <p:nvPicPr>
          <p:cNvPr id="179" name="Picture 5" descr="rightdown_image[1]"/>
          <p:cNvPicPr/>
          <p:nvPr/>
        </p:nvPicPr>
        <p:blipFill>
          <a:blip r:embed="rId5" cstate="print"/>
          <a:stretch/>
        </p:blipFill>
        <p:spPr>
          <a:xfrm>
            <a:off x="7229520" y="5019840"/>
            <a:ext cx="1914480" cy="1838160"/>
          </a:xfrm>
          <a:prstGeom prst="rect">
            <a:avLst/>
          </a:prstGeom>
          <a:ln>
            <a:noFill/>
          </a:ln>
        </p:spPr>
      </p:pic>
      <p:sp>
        <p:nvSpPr>
          <p:cNvPr id="180" name="TextShape 1"/>
          <p:cNvSpPr txBox="1"/>
          <p:nvPr/>
        </p:nvSpPr>
        <p:spPr>
          <a:xfrm>
            <a:off x="4876920" y="380880"/>
            <a:ext cx="3657600" cy="59436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333399"/>
                </a:solidFill>
                <a:latin typeface="Comic Sans MS"/>
              </a:rPr>
              <a:t>А иногда написана тоненькой кисточкой.</a:t>
            </a: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1" name="Picture 8" descr="goat_gzhel"/>
          <p:cNvPicPr/>
          <p:nvPr/>
        </p:nvPicPr>
        <p:blipFill>
          <a:blip r:embed="rId6" cstate="print"/>
          <a:stretch/>
        </p:blipFill>
        <p:spPr>
          <a:xfrm>
            <a:off x="746280" y="685800"/>
            <a:ext cx="4111560" cy="5610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Picture 2" descr="leftdown_image[1]"/>
          <p:cNvPicPr/>
          <p:nvPr/>
        </p:nvPicPr>
        <p:blipFill>
          <a:blip r:embed="rId2" cstate="print"/>
          <a:stretch/>
        </p:blipFill>
        <p:spPr>
          <a:xfrm>
            <a:off x="0" y="4943520"/>
            <a:ext cx="1838160" cy="1914480"/>
          </a:xfrm>
          <a:prstGeom prst="rect">
            <a:avLst/>
          </a:prstGeom>
          <a:ln>
            <a:noFill/>
          </a:ln>
        </p:spPr>
      </p:pic>
      <p:pic>
        <p:nvPicPr>
          <p:cNvPr id="183" name="Picture 3" descr="lefttop_image[1]"/>
          <p:cNvPicPr/>
          <p:nvPr/>
        </p:nvPicPr>
        <p:blipFill>
          <a:blip r:embed="rId3" cstate="print"/>
          <a:stretch/>
        </p:blipFill>
        <p:spPr>
          <a:xfrm>
            <a:off x="0" y="0"/>
            <a:ext cx="1914480" cy="1838160"/>
          </a:xfrm>
          <a:prstGeom prst="rect">
            <a:avLst/>
          </a:prstGeom>
          <a:ln>
            <a:noFill/>
          </a:ln>
        </p:spPr>
      </p:pic>
      <p:pic>
        <p:nvPicPr>
          <p:cNvPr id="184" name="Picture 4" descr="righttop_image[1]"/>
          <p:cNvPicPr/>
          <p:nvPr/>
        </p:nvPicPr>
        <p:blipFill>
          <a:blip r:embed="rId4" cstate="print"/>
          <a:stretch/>
        </p:blipFill>
        <p:spPr>
          <a:xfrm>
            <a:off x="7305840" y="0"/>
            <a:ext cx="1838160" cy="1914480"/>
          </a:xfrm>
          <a:prstGeom prst="rect">
            <a:avLst/>
          </a:prstGeom>
          <a:ln>
            <a:noFill/>
          </a:ln>
        </p:spPr>
      </p:pic>
      <p:pic>
        <p:nvPicPr>
          <p:cNvPr id="185" name="Picture 5" descr="rightdown_image[1]"/>
          <p:cNvPicPr/>
          <p:nvPr/>
        </p:nvPicPr>
        <p:blipFill>
          <a:blip r:embed="rId5" cstate="print"/>
          <a:stretch/>
        </p:blipFill>
        <p:spPr>
          <a:xfrm>
            <a:off x="7229520" y="5019840"/>
            <a:ext cx="1914480" cy="1838160"/>
          </a:xfrm>
          <a:prstGeom prst="rect">
            <a:avLst/>
          </a:prstGeom>
          <a:ln>
            <a:noFill/>
          </a:ln>
        </p:spPr>
      </p:pic>
      <p:sp>
        <p:nvSpPr>
          <p:cNvPr id="186" name="TextShape 1"/>
          <p:cNvSpPr txBox="1"/>
          <p:nvPr/>
        </p:nvSpPr>
        <p:spPr>
          <a:xfrm>
            <a:off x="1142640" y="304560"/>
            <a:ext cx="7010280" cy="16002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0" strike="noStrike" spc="-1">
                <a:solidFill>
                  <a:srgbClr val="333399"/>
                </a:solidFill>
                <a:latin typeface="Comic Sans MS"/>
              </a:rPr>
              <a:t>Не только в росписи, но и по форме гжельские изделия отличаются от других.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7" name="Picture 7" descr="3215"/>
          <p:cNvPicPr/>
          <p:nvPr/>
        </p:nvPicPr>
        <p:blipFill>
          <a:blip r:embed="rId6" cstate="print"/>
          <a:stretch/>
        </p:blipFill>
        <p:spPr>
          <a:xfrm>
            <a:off x="838080" y="2209680"/>
            <a:ext cx="7658280" cy="3630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Picture 2" descr="leftdown_image[1]"/>
          <p:cNvPicPr/>
          <p:nvPr/>
        </p:nvPicPr>
        <p:blipFill>
          <a:blip r:embed="rId2" cstate="print"/>
          <a:stretch/>
        </p:blipFill>
        <p:spPr>
          <a:xfrm>
            <a:off x="0" y="4943520"/>
            <a:ext cx="1838160" cy="1914480"/>
          </a:xfrm>
          <a:prstGeom prst="rect">
            <a:avLst/>
          </a:prstGeom>
          <a:ln>
            <a:noFill/>
          </a:ln>
        </p:spPr>
      </p:pic>
      <p:pic>
        <p:nvPicPr>
          <p:cNvPr id="189" name="Picture 3" descr="lefttop_image[1]"/>
          <p:cNvPicPr/>
          <p:nvPr/>
        </p:nvPicPr>
        <p:blipFill>
          <a:blip r:embed="rId3" cstate="print"/>
          <a:stretch/>
        </p:blipFill>
        <p:spPr>
          <a:xfrm>
            <a:off x="0" y="0"/>
            <a:ext cx="1914480" cy="1838160"/>
          </a:xfrm>
          <a:prstGeom prst="rect">
            <a:avLst/>
          </a:prstGeom>
          <a:ln>
            <a:noFill/>
          </a:ln>
        </p:spPr>
      </p:pic>
      <p:pic>
        <p:nvPicPr>
          <p:cNvPr id="190" name="Picture 4" descr="righttop_image[1]"/>
          <p:cNvPicPr/>
          <p:nvPr/>
        </p:nvPicPr>
        <p:blipFill>
          <a:blip r:embed="rId4" cstate="print"/>
          <a:stretch/>
        </p:blipFill>
        <p:spPr>
          <a:xfrm>
            <a:off x="7305840" y="0"/>
            <a:ext cx="1838160" cy="1914480"/>
          </a:xfrm>
          <a:prstGeom prst="rect">
            <a:avLst/>
          </a:prstGeom>
          <a:ln>
            <a:noFill/>
          </a:ln>
        </p:spPr>
      </p:pic>
      <p:pic>
        <p:nvPicPr>
          <p:cNvPr id="191" name="Picture 5" descr="rightdown_image[1]"/>
          <p:cNvPicPr/>
          <p:nvPr/>
        </p:nvPicPr>
        <p:blipFill>
          <a:blip r:embed="rId5" cstate="print"/>
          <a:stretch/>
        </p:blipFill>
        <p:spPr>
          <a:xfrm>
            <a:off x="7229520" y="5019840"/>
            <a:ext cx="1914480" cy="1838160"/>
          </a:xfrm>
          <a:prstGeom prst="rect">
            <a:avLst/>
          </a:prstGeom>
          <a:ln>
            <a:noFill/>
          </a:ln>
        </p:spPr>
      </p:pic>
      <p:sp>
        <p:nvSpPr>
          <p:cNvPr id="192" name="TextShape 1"/>
          <p:cNvSpPr txBox="1"/>
          <p:nvPr/>
        </p:nvSpPr>
        <p:spPr>
          <a:xfrm>
            <a:off x="1066680" y="380520"/>
            <a:ext cx="6858000" cy="16002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0" strike="noStrike" spc="-1">
                <a:solidFill>
                  <a:srgbClr val="333399"/>
                </a:solidFill>
                <a:latin typeface="Comic Sans MS"/>
              </a:rPr>
              <a:t>Сколько художников, столько и разных форм. И всегда они необычные – веселые, красивые.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3" name="Picture 8" descr="512"/>
          <p:cNvPicPr/>
          <p:nvPr/>
        </p:nvPicPr>
        <p:blipFill>
          <a:blip r:embed="rId6" cstate="print"/>
          <a:stretch/>
        </p:blipFill>
        <p:spPr>
          <a:xfrm>
            <a:off x="533520" y="1905120"/>
            <a:ext cx="2847960" cy="3809880"/>
          </a:xfrm>
          <a:prstGeom prst="rect">
            <a:avLst/>
          </a:prstGeom>
          <a:ln>
            <a:noFill/>
          </a:ln>
        </p:spPr>
      </p:pic>
      <p:pic>
        <p:nvPicPr>
          <p:cNvPr id="194" name="Picture 16" descr="907-2"/>
          <p:cNvPicPr/>
          <p:nvPr/>
        </p:nvPicPr>
        <p:blipFill>
          <a:blip r:embed="rId7" cstate="print"/>
          <a:stretch/>
        </p:blipFill>
        <p:spPr>
          <a:xfrm>
            <a:off x="6019920" y="1905120"/>
            <a:ext cx="2857320" cy="3809880"/>
          </a:xfrm>
          <a:prstGeom prst="rect">
            <a:avLst/>
          </a:prstGeom>
          <a:ln>
            <a:noFill/>
          </a:ln>
        </p:spPr>
      </p:pic>
      <p:pic>
        <p:nvPicPr>
          <p:cNvPr id="195" name="Picture 17" descr="юоа"/>
          <p:cNvPicPr/>
          <p:nvPr/>
        </p:nvPicPr>
        <p:blipFill>
          <a:blip r:embed="rId8" cstate="print"/>
          <a:stretch/>
        </p:blipFill>
        <p:spPr>
          <a:xfrm>
            <a:off x="3200400" y="3429000"/>
            <a:ext cx="2857680" cy="2685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Picture 2" descr="leftdown_image[1]"/>
          <p:cNvPicPr/>
          <p:nvPr/>
        </p:nvPicPr>
        <p:blipFill>
          <a:blip r:embed="rId2" cstate="print"/>
          <a:stretch/>
        </p:blipFill>
        <p:spPr>
          <a:xfrm>
            <a:off x="0" y="4943520"/>
            <a:ext cx="1838160" cy="1914480"/>
          </a:xfrm>
          <a:prstGeom prst="rect">
            <a:avLst/>
          </a:prstGeom>
          <a:ln>
            <a:noFill/>
          </a:ln>
        </p:spPr>
      </p:pic>
      <p:pic>
        <p:nvPicPr>
          <p:cNvPr id="197" name="Picture 3" descr="lefttop_image[1]"/>
          <p:cNvPicPr/>
          <p:nvPr/>
        </p:nvPicPr>
        <p:blipFill>
          <a:blip r:embed="rId3" cstate="print"/>
          <a:stretch/>
        </p:blipFill>
        <p:spPr>
          <a:xfrm>
            <a:off x="0" y="0"/>
            <a:ext cx="1914480" cy="1838160"/>
          </a:xfrm>
          <a:prstGeom prst="rect">
            <a:avLst/>
          </a:prstGeom>
          <a:ln>
            <a:noFill/>
          </a:ln>
        </p:spPr>
      </p:pic>
      <p:pic>
        <p:nvPicPr>
          <p:cNvPr id="198" name="Picture 4" descr="righttop_image[1]"/>
          <p:cNvPicPr/>
          <p:nvPr/>
        </p:nvPicPr>
        <p:blipFill>
          <a:blip r:embed="rId4" cstate="print"/>
          <a:stretch/>
        </p:blipFill>
        <p:spPr>
          <a:xfrm>
            <a:off x="7305840" y="0"/>
            <a:ext cx="1838160" cy="1914480"/>
          </a:xfrm>
          <a:prstGeom prst="rect">
            <a:avLst/>
          </a:prstGeom>
          <a:ln>
            <a:noFill/>
          </a:ln>
        </p:spPr>
      </p:pic>
      <p:pic>
        <p:nvPicPr>
          <p:cNvPr id="199" name="Picture 5" descr="rightdown_image[1]"/>
          <p:cNvPicPr/>
          <p:nvPr/>
        </p:nvPicPr>
        <p:blipFill>
          <a:blip r:embed="rId5" cstate="print"/>
          <a:stretch/>
        </p:blipFill>
        <p:spPr>
          <a:xfrm>
            <a:off x="7229520" y="5019840"/>
            <a:ext cx="1914480" cy="1838160"/>
          </a:xfrm>
          <a:prstGeom prst="rect">
            <a:avLst/>
          </a:prstGeom>
          <a:ln>
            <a:noFill/>
          </a:ln>
        </p:spPr>
      </p:pic>
      <p:pic>
        <p:nvPicPr>
          <p:cNvPr id="200" name="Picture 6" descr="skazbig"/>
          <p:cNvPicPr/>
          <p:nvPr/>
        </p:nvPicPr>
        <p:blipFill>
          <a:blip r:embed="rId6" cstate="print"/>
          <a:stretch/>
        </p:blipFill>
        <p:spPr>
          <a:xfrm>
            <a:off x="838080" y="762120"/>
            <a:ext cx="3895920" cy="5410080"/>
          </a:xfrm>
          <a:prstGeom prst="rect">
            <a:avLst/>
          </a:prstGeom>
          <a:ln>
            <a:noFill/>
          </a:ln>
        </p:spPr>
      </p:pic>
      <p:sp>
        <p:nvSpPr>
          <p:cNvPr id="201" name="TextShape 1"/>
          <p:cNvSpPr txBox="1"/>
          <p:nvPr/>
        </p:nvSpPr>
        <p:spPr>
          <a:xfrm>
            <a:off x="4419360" y="1219320"/>
            <a:ext cx="4343400" cy="5364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2720" indent="-342720" algn="ctr">
              <a:lnSpc>
                <a:spcPct val="100000"/>
              </a:lnSpc>
              <a:spcBef>
                <a:spcPts val="998"/>
              </a:spcBef>
            </a:pPr>
            <a:r>
              <a:rPr lang="ru-RU" sz="4000" b="0" strike="noStrike" spc="-1">
                <a:solidFill>
                  <a:srgbClr val="333399"/>
                </a:solidFill>
                <a:latin typeface="Comic Sans MS"/>
              </a:rPr>
              <a:t>   Всякую вещь, сделанную в Гжели, интересно рассматривать, любоваться ею.</a:t>
            </a: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4" descr="righttop_image[1]"/>
          <p:cNvPicPr/>
          <p:nvPr/>
        </p:nvPicPr>
        <p:blipFill>
          <a:blip r:embed="rId2" cstate="print"/>
          <a:stretch/>
        </p:blipFill>
        <p:spPr>
          <a:xfrm>
            <a:off x="7305840" y="0"/>
            <a:ext cx="1838160" cy="1914480"/>
          </a:xfrm>
          <a:prstGeom prst="rect">
            <a:avLst/>
          </a:prstGeom>
          <a:ln>
            <a:noFill/>
          </a:ln>
        </p:spPr>
      </p:pic>
      <p:pic>
        <p:nvPicPr>
          <p:cNvPr id="55" name="Picture 5" descr="lefttop_image[1]"/>
          <p:cNvPicPr/>
          <p:nvPr/>
        </p:nvPicPr>
        <p:blipFill>
          <a:blip r:embed="rId3" cstate="print"/>
          <a:stretch/>
        </p:blipFill>
        <p:spPr>
          <a:xfrm>
            <a:off x="0" y="0"/>
            <a:ext cx="1914480" cy="1838160"/>
          </a:xfrm>
          <a:prstGeom prst="rect">
            <a:avLst/>
          </a:prstGeom>
          <a:ln>
            <a:noFill/>
          </a:ln>
        </p:spPr>
      </p:pic>
      <p:pic>
        <p:nvPicPr>
          <p:cNvPr id="56" name="Picture 6" descr="rightdown_image[1]"/>
          <p:cNvPicPr/>
          <p:nvPr/>
        </p:nvPicPr>
        <p:blipFill>
          <a:blip r:embed="rId4" cstate="print"/>
          <a:stretch/>
        </p:blipFill>
        <p:spPr>
          <a:xfrm>
            <a:off x="7229520" y="5019840"/>
            <a:ext cx="1914480" cy="1838160"/>
          </a:xfrm>
          <a:prstGeom prst="rect">
            <a:avLst/>
          </a:prstGeom>
          <a:ln>
            <a:noFill/>
          </a:ln>
        </p:spPr>
      </p:pic>
      <p:pic>
        <p:nvPicPr>
          <p:cNvPr id="57" name="Picture 7" descr="leftdown_image[1]"/>
          <p:cNvPicPr/>
          <p:nvPr/>
        </p:nvPicPr>
        <p:blipFill>
          <a:blip r:embed="rId5" cstate="print"/>
          <a:stretch/>
        </p:blipFill>
        <p:spPr>
          <a:xfrm>
            <a:off x="0" y="4943520"/>
            <a:ext cx="1838160" cy="1914480"/>
          </a:xfrm>
          <a:prstGeom prst="rect">
            <a:avLst/>
          </a:prstGeom>
          <a:ln>
            <a:noFill/>
          </a:ln>
        </p:spPr>
      </p:pic>
      <p:sp>
        <p:nvSpPr>
          <p:cNvPr id="58" name="TextShape 1"/>
          <p:cNvSpPr txBox="1"/>
          <p:nvPr/>
        </p:nvSpPr>
        <p:spPr>
          <a:xfrm>
            <a:off x="1143000" y="228240"/>
            <a:ext cx="6781680" cy="28954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2720" indent="-342720" algn="ctr">
              <a:spcBef>
                <a:spcPts val="899"/>
              </a:spcBef>
            </a:pPr>
            <a:r>
              <a:rPr lang="ru-RU" sz="3200" b="0" strike="noStrike" spc="-1">
                <a:solidFill>
                  <a:srgbClr val="333399"/>
                </a:solidFill>
                <a:latin typeface="Arial"/>
              </a:rPr>
              <a:t>   </a:t>
            </a:r>
            <a:r>
              <a:rPr lang="ru-RU" sz="3600" b="0" strike="noStrike" spc="-1">
                <a:solidFill>
                  <a:srgbClr val="333399"/>
                </a:solidFill>
                <a:latin typeface="Comic Sans MS"/>
              </a:rPr>
              <a:t>Люди научились делать из глины не только горшки, но и другие сосуды: кувшины, чашки, вазы…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9" name="Picture 10" descr="ghel"/>
          <p:cNvPicPr/>
          <p:nvPr/>
        </p:nvPicPr>
        <p:blipFill>
          <a:blip r:embed="rId6" cstate="print"/>
          <a:stretch/>
        </p:blipFill>
        <p:spPr>
          <a:xfrm>
            <a:off x="1752480" y="2514600"/>
            <a:ext cx="5257800" cy="3989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2" descr="leftdown_image[1]"/>
          <p:cNvPicPr/>
          <p:nvPr/>
        </p:nvPicPr>
        <p:blipFill>
          <a:blip r:embed="rId2" cstate="print"/>
          <a:stretch/>
        </p:blipFill>
        <p:spPr>
          <a:xfrm>
            <a:off x="0" y="4943520"/>
            <a:ext cx="1838160" cy="1914480"/>
          </a:xfrm>
          <a:prstGeom prst="rect">
            <a:avLst/>
          </a:prstGeom>
          <a:ln>
            <a:noFill/>
          </a:ln>
        </p:spPr>
      </p:pic>
      <p:pic>
        <p:nvPicPr>
          <p:cNvPr id="61" name="Picture 3" descr="lefttop_image[1]"/>
          <p:cNvPicPr/>
          <p:nvPr/>
        </p:nvPicPr>
        <p:blipFill>
          <a:blip r:embed="rId3" cstate="print"/>
          <a:stretch/>
        </p:blipFill>
        <p:spPr>
          <a:xfrm>
            <a:off x="0" y="0"/>
            <a:ext cx="1914480" cy="1838160"/>
          </a:xfrm>
          <a:prstGeom prst="rect">
            <a:avLst/>
          </a:prstGeom>
          <a:ln>
            <a:noFill/>
          </a:ln>
        </p:spPr>
      </p:pic>
      <p:pic>
        <p:nvPicPr>
          <p:cNvPr id="62" name="Picture 4" descr="righttop_image[1]"/>
          <p:cNvPicPr/>
          <p:nvPr/>
        </p:nvPicPr>
        <p:blipFill>
          <a:blip r:embed="rId4" cstate="print"/>
          <a:stretch/>
        </p:blipFill>
        <p:spPr>
          <a:xfrm>
            <a:off x="7305840" y="0"/>
            <a:ext cx="1838160" cy="1914480"/>
          </a:xfrm>
          <a:prstGeom prst="rect">
            <a:avLst/>
          </a:prstGeom>
          <a:ln>
            <a:noFill/>
          </a:ln>
        </p:spPr>
      </p:pic>
      <p:pic>
        <p:nvPicPr>
          <p:cNvPr id="63" name="Picture 5" descr="rightdown_image[1]"/>
          <p:cNvPicPr/>
          <p:nvPr/>
        </p:nvPicPr>
        <p:blipFill>
          <a:blip r:embed="rId5" cstate="print"/>
          <a:stretch/>
        </p:blipFill>
        <p:spPr>
          <a:xfrm>
            <a:off x="7229520" y="5019840"/>
            <a:ext cx="1914480" cy="1838160"/>
          </a:xfrm>
          <a:prstGeom prst="rect">
            <a:avLst/>
          </a:prstGeom>
          <a:ln>
            <a:noFill/>
          </a:ln>
        </p:spPr>
      </p:pic>
      <p:sp>
        <p:nvSpPr>
          <p:cNvPr id="64" name="TextShape 1"/>
          <p:cNvSpPr txBox="1"/>
          <p:nvPr/>
        </p:nvSpPr>
        <p:spPr>
          <a:xfrm>
            <a:off x="4267080" y="1981080"/>
            <a:ext cx="4572000" cy="28958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2720" indent="-342720" algn="ctr">
              <a:spcBef>
                <a:spcPts val="899"/>
              </a:spcBef>
            </a:pPr>
            <a:r>
              <a:rPr lang="ru-RU" sz="3600" b="0" strike="noStrike" spc="-1">
                <a:solidFill>
                  <a:srgbClr val="333399"/>
                </a:solidFill>
                <a:latin typeface="Arial"/>
              </a:rPr>
              <a:t>   </a:t>
            </a:r>
            <a:r>
              <a:rPr lang="ru-RU" sz="3600" b="0" strike="noStrike" spc="-1">
                <a:solidFill>
                  <a:srgbClr val="333399"/>
                </a:solidFill>
                <a:latin typeface="Comic Sans MS"/>
              </a:rPr>
              <a:t>Фарфор - тонкий, звучащий - делают из необыкновенно белой глины.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5" name="Picture 9" descr="index_01[1]"/>
          <p:cNvPicPr/>
          <p:nvPr/>
        </p:nvPicPr>
        <p:blipFill>
          <a:blip r:embed="rId6" cstate="print"/>
          <a:stretch/>
        </p:blipFill>
        <p:spPr>
          <a:xfrm>
            <a:off x="1143000" y="533520"/>
            <a:ext cx="3027240" cy="5790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leftdown_image[1]"/>
          <p:cNvPicPr/>
          <p:nvPr/>
        </p:nvPicPr>
        <p:blipFill>
          <a:blip r:embed="rId2" cstate="print"/>
          <a:stretch/>
        </p:blipFill>
        <p:spPr>
          <a:xfrm>
            <a:off x="0" y="4943520"/>
            <a:ext cx="1838160" cy="1914480"/>
          </a:xfrm>
          <a:prstGeom prst="rect">
            <a:avLst/>
          </a:prstGeom>
          <a:ln>
            <a:noFill/>
          </a:ln>
        </p:spPr>
      </p:pic>
      <p:pic>
        <p:nvPicPr>
          <p:cNvPr id="67" name="Picture 3" descr="lefttop_image[1]"/>
          <p:cNvPicPr/>
          <p:nvPr/>
        </p:nvPicPr>
        <p:blipFill>
          <a:blip r:embed="rId3" cstate="print"/>
          <a:stretch/>
        </p:blipFill>
        <p:spPr>
          <a:xfrm>
            <a:off x="0" y="0"/>
            <a:ext cx="1914480" cy="1838160"/>
          </a:xfrm>
          <a:prstGeom prst="rect">
            <a:avLst/>
          </a:prstGeom>
          <a:ln>
            <a:noFill/>
          </a:ln>
        </p:spPr>
      </p:pic>
      <p:pic>
        <p:nvPicPr>
          <p:cNvPr id="68" name="Picture 4" descr="righttop_image[1]"/>
          <p:cNvPicPr/>
          <p:nvPr/>
        </p:nvPicPr>
        <p:blipFill>
          <a:blip r:embed="rId4" cstate="print"/>
          <a:stretch/>
        </p:blipFill>
        <p:spPr>
          <a:xfrm>
            <a:off x="7305840" y="0"/>
            <a:ext cx="1838160" cy="1914480"/>
          </a:xfrm>
          <a:prstGeom prst="rect">
            <a:avLst/>
          </a:prstGeom>
          <a:ln>
            <a:noFill/>
          </a:ln>
        </p:spPr>
      </p:pic>
      <p:pic>
        <p:nvPicPr>
          <p:cNvPr id="69" name="Picture 5" descr="rightdown_image[1]"/>
          <p:cNvPicPr/>
          <p:nvPr/>
        </p:nvPicPr>
        <p:blipFill>
          <a:blip r:embed="rId5" cstate="print"/>
          <a:stretch/>
        </p:blipFill>
        <p:spPr>
          <a:xfrm>
            <a:off x="7229520" y="5019840"/>
            <a:ext cx="1914480" cy="1838160"/>
          </a:xfrm>
          <a:prstGeom prst="rect">
            <a:avLst/>
          </a:prstGeom>
          <a:ln>
            <a:noFill/>
          </a:ln>
        </p:spPr>
      </p:pic>
      <p:sp>
        <p:nvSpPr>
          <p:cNvPr id="70" name="TextShape 1"/>
          <p:cNvSpPr txBox="1"/>
          <p:nvPr/>
        </p:nvSpPr>
        <p:spPr>
          <a:xfrm>
            <a:off x="1447920" y="0"/>
            <a:ext cx="6248160" cy="2286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2720" indent="-342720" algn="ctr">
              <a:spcBef>
                <a:spcPts val="697"/>
              </a:spcBef>
            </a:pPr>
            <a:r>
              <a:rPr lang="ru-RU" sz="2400" b="0" strike="noStrike" spc="-1">
                <a:solidFill>
                  <a:srgbClr val="333399"/>
                </a:solidFill>
                <a:latin typeface="Arial"/>
              </a:rPr>
              <a:t>    </a:t>
            </a:r>
            <a:r>
              <a:rPr lang="ru-RU" sz="2800" b="1" strike="noStrike" spc="-1">
                <a:solidFill>
                  <a:srgbClr val="333399"/>
                </a:solidFill>
                <a:latin typeface="Comic Sans MS"/>
              </a:rPr>
              <a:t>ГЖЕЛЬ (Гжельская керамика),</a:t>
            </a:r>
            <a:r>
              <a:rPr lang="ru-RU" sz="2800" b="0" strike="noStrike" spc="-1">
                <a:solidFill>
                  <a:srgbClr val="333399"/>
                </a:solidFill>
                <a:latin typeface="Comic Sans MS"/>
              </a:rPr>
              <a:t> изделия керамических промыслов Московской области, центром которых была бывшая Гжельская волость.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1" name="Picture 8" descr="21051550_1206264331_Kopiya_S50070421"/>
          <p:cNvPicPr/>
          <p:nvPr/>
        </p:nvPicPr>
        <p:blipFill>
          <a:blip r:embed="rId6" cstate="print"/>
          <a:stretch/>
        </p:blipFill>
        <p:spPr>
          <a:xfrm>
            <a:off x="1523880" y="2133720"/>
            <a:ext cx="6019920" cy="4724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2" descr="leftdown_image[1]"/>
          <p:cNvPicPr/>
          <p:nvPr/>
        </p:nvPicPr>
        <p:blipFill>
          <a:blip r:embed="rId2" cstate="print"/>
          <a:stretch/>
        </p:blipFill>
        <p:spPr>
          <a:xfrm>
            <a:off x="0" y="4943520"/>
            <a:ext cx="1838160" cy="1914480"/>
          </a:xfrm>
          <a:prstGeom prst="rect">
            <a:avLst/>
          </a:prstGeom>
          <a:ln>
            <a:noFill/>
          </a:ln>
        </p:spPr>
      </p:pic>
      <p:pic>
        <p:nvPicPr>
          <p:cNvPr id="73" name="Picture 3" descr="lefttop_image[1]"/>
          <p:cNvPicPr/>
          <p:nvPr/>
        </p:nvPicPr>
        <p:blipFill>
          <a:blip r:embed="rId3" cstate="print"/>
          <a:stretch/>
        </p:blipFill>
        <p:spPr>
          <a:xfrm>
            <a:off x="0" y="0"/>
            <a:ext cx="1914480" cy="1838160"/>
          </a:xfrm>
          <a:prstGeom prst="rect">
            <a:avLst/>
          </a:prstGeom>
          <a:ln>
            <a:noFill/>
          </a:ln>
        </p:spPr>
      </p:pic>
      <p:pic>
        <p:nvPicPr>
          <p:cNvPr id="74" name="Picture 4" descr="righttop_image[1]"/>
          <p:cNvPicPr/>
          <p:nvPr/>
        </p:nvPicPr>
        <p:blipFill>
          <a:blip r:embed="rId4" cstate="print"/>
          <a:stretch/>
        </p:blipFill>
        <p:spPr>
          <a:xfrm>
            <a:off x="7305840" y="0"/>
            <a:ext cx="1838160" cy="1914480"/>
          </a:xfrm>
          <a:prstGeom prst="rect">
            <a:avLst/>
          </a:prstGeom>
          <a:ln>
            <a:noFill/>
          </a:ln>
        </p:spPr>
      </p:pic>
      <p:pic>
        <p:nvPicPr>
          <p:cNvPr id="75" name="Picture 5" descr="rightdown_image[1]"/>
          <p:cNvPicPr/>
          <p:nvPr/>
        </p:nvPicPr>
        <p:blipFill>
          <a:blip r:embed="rId5" cstate="print"/>
          <a:stretch/>
        </p:blipFill>
        <p:spPr>
          <a:xfrm>
            <a:off x="7229520" y="5019840"/>
            <a:ext cx="1914480" cy="1838160"/>
          </a:xfrm>
          <a:prstGeom prst="rect">
            <a:avLst/>
          </a:prstGeom>
          <a:ln>
            <a:noFill/>
          </a:ln>
        </p:spPr>
      </p:pic>
      <p:sp>
        <p:nvSpPr>
          <p:cNvPr id="76" name="TextShape 1"/>
          <p:cNvSpPr txBox="1"/>
          <p:nvPr/>
        </p:nvSpPr>
        <p:spPr>
          <a:xfrm>
            <a:off x="1371240" y="152280"/>
            <a:ext cx="6705720" cy="1447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2720" indent="-342720" algn="ctr">
              <a:lnSpc>
                <a:spcPct val="100000"/>
              </a:lnSpc>
              <a:spcBef>
                <a:spcPts val="899"/>
              </a:spcBef>
            </a:pPr>
            <a:r>
              <a:rPr lang="ru-RU" sz="3600" b="0" strike="noStrike" spc="-1">
                <a:solidFill>
                  <a:srgbClr val="333399"/>
                </a:solidFill>
                <a:latin typeface="Comic Sans MS"/>
              </a:rPr>
              <a:t>Это белоснежные фарфоровые чайники,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7" name="Picture 8" descr="703[1]"/>
          <p:cNvPicPr/>
          <p:nvPr/>
        </p:nvPicPr>
        <p:blipFill>
          <a:blip r:embed="rId6" cstate="print"/>
          <a:stretch/>
        </p:blipFill>
        <p:spPr>
          <a:xfrm>
            <a:off x="2590920" y="1600200"/>
            <a:ext cx="4038480" cy="487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2" descr="leftdown_image[1]"/>
          <p:cNvPicPr/>
          <p:nvPr/>
        </p:nvPicPr>
        <p:blipFill>
          <a:blip r:embed="rId2" cstate="print"/>
          <a:stretch/>
        </p:blipFill>
        <p:spPr>
          <a:xfrm>
            <a:off x="0" y="4943520"/>
            <a:ext cx="1838160" cy="1914480"/>
          </a:xfrm>
          <a:prstGeom prst="rect">
            <a:avLst/>
          </a:prstGeom>
          <a:ln>
            <a:noFill/>
          </a:ln>
        </p:spPr>
      </p:pic>
      <p:pic>
        <p:nvPicPr>
          <p:cNvPr id="79" name="Picture 3" descr="lefttop_image[1]"/>
          <p:cNvPicPr/>
          <p:nvPr/>
        </p:nvPicPr>
        <p:blipFill>
          <a:blip r:embed="rId3" cstate="print"/>
          <a:stretch/>
        </p:blipFill>
        <p:spPr>
          <a:xfrm>
            <a:off x="0" y="0"/>
            <a:ext cx="1914480" cy="1838160"/>
          </a:xfrm>
          <a:prstGeom prst="rect">
            <a:avLst/>
          </a:prstGeom>
          <a:ln>
            <a:noFill/>
          </a:ln>
        </p:spPr>
      </p:pic>
      <p:pic>
        <p:nvPicPr>
          <p:cNvPr id="80" name="Picture 4" descr="righttop_image[1]"/>
          <p:cNvPicPr/>
          <p:nvPr/>
        </p:nvPicPr>
        <p:blipFill>
          <a:blip r:embed="rId4" cstate="print"/>
          <a:stretch/>
        </p:blipFill>
        <p:spPr>
          <a:xfrm>
            <a:off x="7305840" y="0"/>
            <a:ext cx="1838160" cy="1914480"/>
          </a:xfrm>
          <a:prstGeom prst="rect">
            <a:avLst/>
          </a:prstGeom>
          <a:ln>
            <a:noFill/>
          </a:ln>
        </p:spPr>
      </p:pic>
      <p:pic>
        <p:nvPicPr>
          <p:cNvPr id="81" name="Picture 5" descr="rightdown_image[1]"/>
          <p:cNvPicPr/>
          <p:nvPr/>
        </p:nvPicPr>
        <p:blipFill>
          <a:blip r:embed="rId5" cstate="print"/>
          <a:stretch/>
        </p:blipFill>
        <p:spPr>
          <a:xfrm>
            <a:off x="7229520" y="5019840"/>
            <a:ext cx="1914480" cy="1838160"/>
          </a:xfrm>
          <a:prstGeom prst="rect">
            <a:avLst/>
          </a:prstGeom>
          <a:ln>
            <a:noFill/>
          </a:ln>
        </p:spPr>
      </p:pic>
      <p:sp>
        <p:nvSpPr>
          <p:cNvPr id="82" name="TextShape 1"/>
          <p:cNvSpPr txBox="1"/>
          <p:nvPr/>
        </p:nvSpPr>
        <p:spPr>
          <a:xfrm>
            <a:off x="1142640" y="0"/>
            <a:ext cx="6705720" cy="1447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2720" indent="-342720" algn="ctr">
              <a:lnSpc>
                <a:spcPct val="100000"/>
              </a:lnSpc>
              <a:spcBef>
                <a:spcPts val="899"/>
              </a:spcBef>
            </a:pPr>
            <a:r>
              <a:rPr lang="ru-RU" sz="3600" b="0" strike="noStrike" spc="-1">
                <a:solidFill>
                  <a:srgbClr val="333399"/>
                </a:solidFill>
                <a:latin typeface="Comic Sans MS"/>
              </a:rPr>
              <a:t>чайные и 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 algn="ctr">
              <a:lnSpc>
                <a:spcPct val="100000"/>
              </a:lnSpc>
              <a:spcBef>
                <a:spcPts val="899"/>
              </a:spcBef>
            </a:pPr>
            <a:r>
              <a:rPr lang="ru-RU" sz="3600" b="0" strike="noStrike" spc="-1">
                <a:solidFill>
                  <a:srgbClr val="333399"/>
                </a:solidFill>
                <a:latin typeface="Comic Sans MS"/>
              </a:rPr>
              <a:t>столовые сервизы,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3" name="Picture 8" descr="00057s8s"/>
          <p:cNvPicPr/>
          <p:nvPr/>
        </p:nvPicPr>
        <p:blipFill>
          <a:blip r:embed="rId6" cstate="print"/>
          <a:stretch/>
        </p:blipFill>
        <p:spPr>
          <a:xfrm>
            <a:off x="1600200" y="1600200"/>
            <a:ext cx="5867280" cy="4694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2" descr="leftdown_image[1]"/>
          <p:cNvPicPr/>
          <p:nvPr/>
        </p:nvPicPr>
        <p:blipFill>
          <a:blip r:embed="rId2" cstate="print"/>
          <a:stretch/>
        </p:blipFill>
        <p:spPr>
          <a:xfrm>
            <a:off x="0" y="4943520"/>
            <a:ext cx="1838160" cy="1914480"/>
          </a:xfrm>
          <a:prstGeom prst="rect">
            <a:avLst/>
          </a:prstGeom>
          <a:ln>
            <a:noFill/>
          </a:ln>
        </p:spPr>
      </p:pic>
      <p:pic>
        <p:nvPicPr>
          <p:cNvPr id="85" name="Picture 3" descr="lefttop_image[1]"/>
          <p:cNvPicPr/>
          <p:nvPr/>
        </p:nvPicPr>
        <p:blipFill>
          <a:blip r:embed="rId3" cstate="print"/>
          <a:stretch/>
        </p:blipFill>
        <p:spPr>
          <a:xfrm>
            <a:off x="0" y="0"/>
            <a:ext cx="1914480" cy="1838160"/>
          </a:xfrm>
          <a:prstGeom prst="rect">
            <a:avLst/>
          </a:prstGeom>
          <a:ln>
            <a:noFill/>
          </a:ln>
        </p:spPr>
      </p:pic>
      <p:pic>
        <p:nvPicPr>
          <p:cNvPr id="86" name="Picture 4" descr="righttop_image[1]"/>
          <p:cNvPicPr/>
          <p:nvPr/>
        </p:nvPicPr>
        <p:blipFill>
          <a:blip r:embed="rId4" cstate="print"/>
          <a:stretch/>
        </p:blipFill>
        <p:spPr>
          <a:xfrm>
            <a:off x="7305840" y="0"/>
            <a:ext cx="1838160" cy="1914480"/>
          </a:xfrm>
          <a:prstGeom prst="rect">
            <a:avLst/>
          </a:prstGeom>
          <a:ln>
            <a:noFill/>
          </a:ln>
        </p:spPr>
      </p:pic>
      <p:pic>
        <p:nvPicPr>
          <p:cNvPr id="87" name="Picture 5" descr="rightdown_image[1]"/>
          <p:cNvPicPr/>
          <p:nvPr/>
        </p:nvPicPr>
        <p:blipFill>
          <a:blip r:embed="rId5" cstate="print"/>
          <a:stretch/>
        </p:blipFill>
        <p:spPr>
          <a:xfrm>
            <a:off x="7229520" y="5019840"/>
            <a:ext cx="1914480" cy="1838160"/>
          </a:xfrm>
          <a:prstGeom prst="rect">
            <a:avLst/>
          </a:prstGeom>
          <a:ln>
            <a:noFill/>
          </a:ln>
        </p:spPr>
      </p:pic>
      <p:sp>
        <p:nvSpPr>
          <p:cNvPr id="88" name="TextShape 1"/>
          <p:cNvSpPr txBox="1"/>
          <p:nvPr/>
        </p:nvSpPr>
        <p:spPr>
          <a:xfrm>
            <a:off x="1371240" y="152280"/>
            <a:ext cx="6705720" cy="1447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2720" indent="-342720" algn="ctr">
              <a:lnSpc>
                <a:spcPct val="100000"/>
              </a:lnSpc>
              <a:spcBef>
                <a:spcPts val="899"/>
              </a:spcBef>
            </a:pPr>
            <a:r>
              <a:rPr lang="ru-RU" sz="3600" b="0" strike="noStrike" spc="-1">
                <a:solidFill>
                  <a:srgbClr val="333399"/>
                </a:solidFill>
                <a:latin typeface="Comic Sans MS"/>
              </a:rPr>
              <a:t>Это белоснежные фарфоровые чайники,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9" name="Picture 8" descr="gjel_plate"/>
          <p:cNvPicPr/>
          <p:nvPr/>
        </p:nvPicPr>
        <p:blipFill>
          <a:blip r:embed="rId6" cstate="print"/>
          <a:stretch/>
        </p:blipFill>
        <p:spPr>
          <a:xfrm>
            <a:off x="1295280" y="228600"/>
            <a:ext cx="6477120" cy="6346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2" descr="leftdown_image[1]"/>
          <p:cNvPicPr/>
          <p:nvPr/>
        </p:nvPicPr>
        <p:blipFill>
          <a:blip r:embed="rId2" cstate="print"/>
          <a:stretch/>
        </p:blipFill>
        <p:spPr>
          <a:xfrm>
            <a:off x="0" y="4943520"/>
            <a:ext cx="1838160" cy="1914480"/>
          </a:xfrm>
          <a:prstGeom prst="rect">
            <a:avLst/>
          </a:prstGeom>
          <a:ln>
            <a:noFill/>
          </a:ln>
        </p:spPr>
      </p:pic>
      <p:pic>
        <p:nvPicPr>
          <p:cNvPr id="91" name="Picture 3" descr="lefttop_image[1]"/>
          <p:cNvPicPr/>
          <p:nvPr/>
        </p:nvPicPr>
        <p:blipFill>
          <a:blip r:embed="rId3" cstate="print"/>
          <a:stretch/>
        </p:blipFill>
        <p:spPr>
          <a:xfrm>
            <a:off x="0" y="0"/>
            <a:ext cx="1914480" cy="1838160"/>
          </a:xfrm>
          <a:prstGeom prst="rect">
            <a:avLst/>
          </a:prstGeom>
          <a:ln>
            <a:noFill/>
          </a:ln>
        </p:spPr>
      </p:pic>
      <p:pic>
        <p:nvPicPr>
          <p:cNvPr id="92" name="Picture 4" descr="righttop_image[1]"/>
          <p:cNvPicPr/>
          <p:nvPr/>
        </p:nvPicPr>
        <p:blipFill>
          <a:blip r:embed="rId4" cstate="print"/>
          <a:stretch/>
        </p:blipFill>
        <p:spPr>
          <a:xfrm>
            <a:off x="7305840" y="0"/>
            <a:ext cx="1838160" cy="1914480"/>
          </a:xfrm>
          <a:prstGeom prst="rect">
            <a:avLst/>
          </a:prstGeom>
          <a:ln>
            <a:noFill/>
          </a:ln>
        </p:spPr>
      </p:pic>
      <p:pic>
        <p:nvPicPr>
          <p:cNvPr id="93" name="Picture 5" descr="rightdown_image[1]"/>
          <p:cNvPicPr/>
          <p:nvPr/>
        </p:nvPicPr>
        <p:blipFill>
          <a:blip r:embed="rId5" cstate="print"/>
          <a:stretch/>
        </p:blipFill>
        <p:spPr>
          <a:xfrm>
            <a:off x="7229520" y="5019840"/>
            <a:ext cx="1914480" cy="1838160"/>
          </a:xfrm>
          <a:prstGeom prst="rect">
            <a:avLst/>
          </a:prstGeom>
          <a:ln>
            <a:noFill/>
          </a:ln>
        </p:spPr>
      </p:pic>
      <p:sp>
        <p:nvSpPr>
          <p:cNvPr id="94" name="TextShape 1"/>
          <p:cNvSpPr txBox="1"/>
          <p:nvPr/>
        </p:nvSpPr>
        <p:spPr>
          <a:xfrm>
            <a:off x="1371240" y="151920"/>
            <a:ext cx="6705720" cy="8384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2720" indent="-342720" algn="ctr">
              <a:lnSpc>
                <a:spcPct val="100000"/>
              </a:lnSpc>
              <a:spcBef>
                <a:spcPts val="899"/>
              </a:spcBef>
            </a:pPr>
            <a:r>
              <a:rPr lang="ru-RU" sz="3600" b="0" strike="noStrike" spc="-1">
                <a:solidFill>
                  <a:srgbClr val="333399"/>
                </a:solidFill>
                <a:latin typeface="Comic Sans MS"/>
              </a:rPr>
              <a:t>причудливые кружки,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5" name="Picture 8" descr="90"/>
          <p:cNvPicPr/>
          <p:nvPr/>
        </p:nvPicPr>
        <p:blipFill>
          <a:blip r:embed="rId6" cstate="print"/>
          <a:stretch/>
        </p:blipFill>
        <p:spPr>
          <a:xfrm>
            <a:off x="2362320" y="914400"/>
            <a:ext cx="4452840" cy="5943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</TotalTime>
  <Words>248</Words>
  <Application>Microsoft Office PowerPoint</Application>
  <PresentationFormat>Экран (4:3)</PresentationFormat>
  <Paragraphs>27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оленька</dc:creator>
  <cp:lastModifiedBy>дет. сад2</cp:lastModifiedBy>
  <cp:revision>8</cp:revision>
  <dcterms:modified xsi:type="dcterms:W3CDTF">2020-05-13T07:20:47Z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